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75" r:id="rId5"/>
    <p:sldId id="293" r:id="rId6"/>
    <p:sldId id="258" r:id="rId7"/>
    <p:sldId id="272" r:id="rId8"/>
    <p:sldId id="280" r:id="rId9"/>
    <p:sldId id="281" r:id="rId10"/>
    <p:sldId id="282" r:id="rId11"/>
    <p:sldId id="283" r:id="rId12"/>
    <p:sldId id="287" r:id="rId13"/>
    <p:sldId id="288" r:id="rId14"/>
    <p:sldId id="271" r:id="rId15"/>
    <p:sldId id="294" r:id="rId16"/>
    <p:sldId id="260" r:id="rId17"/>
    <p:sldId id="278" r:id="rId18"/>
    <p:sldId id="274" r:id="rId19"/>
    <p:sldId id="284" r:id="rId20"/>
    <p:sldId id="285" r:id="rId21"/>
    <p:sldId id="286" r:id="rId22"/>
    <p:sldId id="295" r:id="rId23"/>
    <p:sldId id="277" r:id="rId24"/>
    <p:sldId id="270" r:id="rId25"/>
    <p:sldId id="296" r:id="rId26"/>
    <p:sldId id="262" r:id="rId27"/>
    <p:sldId id="273" r:id="rId28"/>
    <p:sldId id="297" r:id="rId29"/>
    <p:sldId id="292" r:id="rId30"/>
    <p:sldId id="298" r:id="rId31"/>
    <p:sldId id="276" r:id="rId32"/>
    <p:sldId id="291" r:id="rId33"/>
    <p:sldId id="29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1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D43632-47EE-4E7E-BE56-FF3A1342EB6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DD80C4-FE54-4ABC-A552-2500039BAEC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Motivation</a:t>
          </a:r>
          <a:endParaRPr lang="en-US"/>
        </a:p>
      </dgm:t>
    </dgm:pt>
    <dgm:pt modelId="{E5E3BBBB-1CB5-42E7-8286-9DFF73DBAB5B}" type="parTrans" cxnId="{C6DAF643-17BD-45F7-A6EC-9A284F1E0389}">
      <dgm:prSet/>
      <dgm:spPr/>
      <dgm:t>
        <a:bodyPr/>
        <a:lstStyle/>
        <a:p>
          <a:endParaRPr lang="en-US"/>
        </a:p>
      </dgm:t>
    </dgm:pt>
    <dgm:pt modelId="{EDE4B545-5819-4096-B07F-1E0AC13E1C8E}" type="sibTrans" cxnId="{C6DAF643-17BD-45F7-A6EC-9A284F1E0389}">
      <dgm:prSet/>
      <dgm:spPr/>
      <dgm:t>
        <a:bodyPr/>
        <a:lstStyle/>
        <a:p>
          <a:endParaRPr lang="en-US"/>
        </a:p>
      </dgm:t>
    </dgm:pt>
    <dgm:pt modelId="{61D80068-911C-4F0E-8C4D-B0621A35CC4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Background Information</a:t>
          </a:r>
          <a:endParaRPr lang="en-US"/>
        </a:p>
      </dgm:t>
    </dgm:pt>
    <dgm:pt modelId="{CB8300BF-A1D6-470E-8057-73393EA15388}" type="parTrans" cxnId="{E8291A08-A850-4277-BED4-CE958BB4F3FA}">
      <dgm:prSet/>
      <dgm:spPr/>
      <dgm:t>
        <a:bodyPr/>
        <a:lstStyle/>
        <a:p>
          <a:endParaRPr lang="en-US"/>
        </a:p>
      </dgm:t>
    </dgm:pt>
    <dgm:pt modelId="{2997FF9C-DEEF-43AD-99BF-F1966D1C78ED}" type="sibTrans" cxnId="{E8291A08-A850-4277-BED4-CE958BB4F3FA}">
      <dgm:prSet/>
      <dgm:spPr/>
      <dgm:t>
        <a:bodyPr/>
        <a:lstStyle/>
        <a:p>
          <a:endParaRPr lang="en-US"/>
        </a:p>
      </dgm:t>
    </dgm:pt>
    <dgm:pt modelId="{0561FD34-4CBA-4674-9D30-09F2415235B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Aims of the Project</a:t>
          </a:r>
          <a:endParaRPr lang="en-US"/>
        </a:p>
      </dgm:t>
    </dgm:pt>
    <dgm:pt modelId="{F9525AEC-6C8C-452C-9418-AE0EC56EF30D}" type="parTrans" cxnId="{CDF433C0-48AE-4CDB-A98D-018BE75B8BEB}">
      <dgm:prSet/>
      <dgm:spPr/>
      <dgm:t>
        <a:bodyPr/>
        <a:lstStyle/>
        <a:p>
          <a:endParaRPr lang="en-US"/>
        </a:p>
      </dgm:t>
    </dgm:pt>
    <dgm:pt modelId="{48A4243C-E51C-4F06-9DB0-F3AA9CB676D5}" type="sibTrans" cxnId="{CDF433C0-48AE-4CDB-A98D-018BE75B8BEB}">
      <dgm:prSet/>
      <dgm:spPr/>
      <dgm:t>
        <a:bodyPr/>
        <a:lstStyle/>
        <a:p>
          <a:endParaRPr lang="en-US"/>
        </a:p>
      </dgm:t>
    </dgm:pt>
    <dgm:pt modelId="{FEB52D3C-E870-4B1C-ACC3-CFB8A4A14C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Project Steps</a:t>
          </a:r>
          <a:endParaRPr lang="en-US"/>
        </a:p>
      </dgm:t>
    </dgm:pt>
    <dgm:pt modelId="{989FF458-76B3-4126-BDFC-885A265F1678}" type="parTrans" cxnId="{1040AAAC-2B63-483C-AE96-0A4D5B866AEE}">
      <dgm:prSet/>
      <dgm:spPr/>
      <dgm:t>
        <a:bodyPr/>
        <a:lstStyle/>
        <a:p>
          <a:endParaRPr lang="en-US"/>
        </a:p>
      </dgm:t>
    </dgm:pt>
    <dgm:pt modelId="{1A23F70D-08A3-4C77-858B-9E369C3736A1}" type="sibTrans" cxnId="{1040AAAC-2B63-483C-AE96-0A4D5B866AEE}">
      <dgm:prSet/>
      <dgm:spPr/>
      <dgm:t>
        <a:bodyPr/>
        <a:lstStyle/>
        <a:p>
          <a:endParaRPr lang="en-US"/>
        </a:p>
      </dgm:t>
    </dgm:pt>
    <dgm:pt modelId="{AE8F96E4-C085-4437-B711-85FC4C185D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Current Steps</a:t>
          </a:r>
          <a:endParaRPr lang="en-US" dirty="0"/>
        </a:p>
      </dgm:t>
    </dgm:pt>
    <dgm:pt modelId="{7A2256BE-6E5D-4F1B-8108-F4CC58692E78}" type="parTrans" cxnId="{10FA0244-D2FB-4341-B36F-0A7A971E69B9}">
      <dgm:prSet/>
      <dgm:spPr/>
      <dgm:t>
        <a:bodyPr/>
        <a:lstStyle/>
        <a:p>
          <a:endParaRPr lang="en-US"/>
        </a:p>
      </dgm:t>
    </dgm:pt>
    <dgm:pt modelId="{077B396B-91A7-489A-8B68-205D234DFCB7}" type="sibTrans" cxnId="{10FA0244-D2FB-4341-B36F-0A7A971E69B9}">
      <dgm:prSet/>
      <dgm:spPr/>
      <dgm:t>
        <a:bodyPr/>
        <a:lstStyle/>
        <a:p>
          <a:endParaRPr lang="en-US"/>
        </a:p>
      </dgm:t>
    </dgm:pt>
    <dgm:pt modelId="{FB6737FE-72D6-438C-A192-B7FBF421C37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References</a:t>
          </a:r>
          <a:endParaRPr lang="en-US" dirty="0"/>
        </a:p>
      </dgm:t>
    </dgm:pt>
    <dgm:pt modelId="{D5211114-8CBB-4D00-9599-FA97D6C810F6}" type="parTrans" cxnId="{2789A7DC-1C31-489F-BC98-AD00CFF6EA16}">
      <dgm:prSet/>
      <dgm:spPr/>
      <dgm:t>
        <a:bodyPr/>
        <a:lstStyle/>
        <a:p>
          <a:endParaRPr lang="en-US"/>
        </a:p>
      </dgm:t>
    </dgm:pt>
    <dgm:pt modelId="{80F8B603-B959-4C36-891C-6F678767F2AB}" type="sibTrans" cxnId="{2789A7DC-1C31-489F-BC98-AD00CFF6EA16}">
      <dgm:prSet/>
      <dgm:spPr/>
      <dgm:t>
        <a:bodyPr/>
        <a:lstStyle/>
        <a:p>
          <a:endParaRPr lang="en-US"/>
        </a:p>
      </dgm:t>
    </dgm:pt>
    <dgm:pt modelId="{8AA72768-FB2B-614D-BDA1-362073E5923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Q&amp;A</a:t>
          </a:r>
        </a:p>
      </dgm:t>
    </dgm:pt>
    <dgm:pt modelId="{DB21DFE2-0CC1-E84E-94E4-74AFF3DEE7F7}" type="parTrans" cxnId="{C34F1681-3004-C540-83C5-3E62A2042C7D}">
      <dgm:prSet/>
      <dgm:spPr/>
      <dgm:t>
        <a:bodyPr/>
        <a:lstStyle/>
        <a:p>
          <a:endParaRPr lang="en-GB"/>
        </a:p>
      </dgm:t>
    </dgm:pt>
    <dgm:pt modelId="{8A69A9E7-AAEC-C147-AAE8-555BEE9EDA03}" type="sibTrans" cxnId="{C34F1681-3004-C540-83C5-3E62A2042C7D}">
      <dgm:prSet/>
      <dgm:spPr/>
      <dgm:t>
        <a:bodyPr/>
        <a:lstStyle/>
        <a:p>
          <a:endParaRPr lang="en-GB"/>
        </a:p>
      </dgm:t>
    </dgm:pt>
    <dgm:pt modelId="{09A0BAB3-F50D-4D2F-B725-1AB97916752C}" type="pres">
      <dgm:prSet presAssocID="{34D43632-47EE-4E7E-BE56-FF3A1342EB62}" presName="root" presStyleCnt="0">
        <dgm:presLayoutVars>
          <dgm:dir/>
          <dgm:resizeHandles val="exact"/>
        </dgm:presLayoutVars>
      </dgm:prSet>
      <dgm:spPr/>
    </dgm:pt>
    <dgm:pt modelId="{76EB22C1-EC1C-4A6E-8D5F-4E76333A32E5}" type="pres">
      <dgm:prSet presAssocID="{33DD80C4-FE54-4ABC-A552-2500039BAECB}" presName="compNode" presStyleCnt="0"/>
      <dgm:spPr/>
    </dgm:pt>
    <dgm:pt modelId="{645BEA17-67F4-4F06-A163-851F36BC6856}" type="pres">
      <dgm:prSet presAssocID="{33DD80C4-FE54-4ABC-A552-2500039BAECB}" presName="iconBgRect" presStyleLbl="bgShp" presStyleIdx="0" presStyleCnt="7"/>
      <dgm:spPr/>
    </dgm:pt>
    <dgm:pt modelId="{932FEEE9-A852-4ACE-82C4-4A15D56A03A5}" type="pres">
      <dgm:prSet presAssocID="{33DD80C4-FE54-4ABC-A552-2500039BAECB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9AE7C47-9DF6-41E8-ABF2-7E4C2ADCE760}" type="pres">
      <dgm:prSet presAssocID="{33DD80C4-FE54-4ABC-A552-2500039BAECB}" presName="spaceRect" presStyleCnt="0"/>
      <dgm:spPr/>
    </dgm:pt>
    <dgm:pt modelId="{8D5FFAB5-2CD0-4191-9188-B493AA591CAE}" type="pres">
      <dgm:prSet presAssocID="{33DD80C4-FE54-4ABC-A552-2500039BAECB}" presName="textRect" presStyleLbl="revTx" presStyleIdx="0" presStyleCnt="7">
        <dgm:presLayoutVars>
          <dgm:chMax val="1"/>
          <dgm:chPref val="1"/>
        </dgm:presLayoutVars>
      </dgm:prSet>
      <dgm:spPr/>
    </dgm:pt>
    <dgm:pt modelId="{1735A8BD-BEA9-4C12-BC64-87BC4F94B455}" type="pres">
      <dgm:prSet presAssocID="{EDE4B545-5819-4096-B07F-1E0AC13E1C8E}" presName="sibTrans" presStyleCnt="0"/>
      <dgm:spPr/>
    </dgm:pt>
    <dgm:pt modelId="{41A7BEA2-B565-4A81-9095-7384B038D00E}" type="pres">
      <dgm:prSet presAssocID="{61D80068-911C-4F0E-8C4D-B0621A35CC4C}" presName="compNode" presStyleCnt="0"/>
      <dgm:spPr/>
    </dgm:pt>
    <dgm:pt modelId="{C16BFA89-3A26-459D-8D68-DEE23AADB19E}" type="pres">
      <dgm:prSet presAssocID="{61D80068-911C-4F0E-8C4D-B0621A35CC4C}" presName="iconBgRect" presStyleLbl="bgShp" presStyleIdx="1" presStyleCnt="7"/>
      <dgm:spPr/>
    </dgm:pt>
    <dgm:pt modelId="{56C2C7D6-6849-45A2-B129-885E842239C0}" type="pres">
      <dgm:prSet presAssocID="{61D80068-911C-4F0E-8C4D-B0621A35CC4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9C950FCD-54CD-4674-AE67-F1B271D199D6}" type="pres">
      <dgm:prSet presAssocID="{61D80068-911C-4F0E-8C4D-B0621A35CC4C}" presName="spaceRect" presStyleCnt="0"/>
      <dgm:spPr/>
    </dgm:pt>
    <dgm:pt modelId="{C5229DD7-0AA0-443B-A3EA-772D28A7DCF9}" type="pres">
      <dgm:prSet presAssocID="{61D80068-911C-4F0E-8C4D-B0621A35CC4C}" presName="textRect" presStyleLbl="revTx" presStyleIdx="1" presStyleCnt="7">
        <dgm:presLayoutVars>
          <dgm:chMax val="1"/>
          <dgm:chPref val="1"/>
        </dgm:presLayoutVars>
      </dgm:prSet>
      <dgm:spPr/>
    </dgm:pt>
    <dgm:pt modelId="{3C1D0A7A-3B93-405E-B2B4-7995E1F9CA5F}" type="pres">
      <dgm:prSet presAssocID="{2997FF9C-DEEF-43AD-99BF-F1966D1C78ED}" presName="sibTrans" presStyleCnt="0"/>
      <dgm:spPr/>
    </dgm:pt>
    <dgm:pt modelId="{EB8FD672-1938-43CB-BFDC-22527B6D6A07}" type="pres">
      <dgm:prSet presAssocID="{0561FD34-4CBA-4674-9D30-09F2415235B9}" presName="compNode" presStyleCnt="0"/>
      <dgm:spPr/>
    </dgm:pt>
    <dgm:pt modelId="{E6B9D9B1-762D-4F4F-AFF6-B18F51007753}" type="pres">
      <dgm:prSet presAssocID="{0561FD34-4CBA-4674-9D30-09F2415235B9}" presName="iconBgRect" presStyleLbl="bgShp" presStyleIdx="2" presStyleCnt="7"/>
      <dgm:spPr/>
    </dgm:pt>
    <dgm:pt modelId="{558A0958-B327-4B85-9FCE-FB8B606DD8C1}" type="pres">
      <dgm:prSet presAssocID="{0561FD34-4CBA-4674-9D30-09F2415235B9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1079BEC-CC9F-4A66-A98A-B13AF9B2ADC8}" type="pres">
      <dgm:prSet presAssocID="{0561FD34-4CBA-4674-9D30-09F2415235B9}" presName="spaceRect" presStyleCnt="0"/>
      <dgm:spPr/>
    </dgm:pt>
    <dgm:pt modelId="{2285005B-E964-419A-88DC-A096F920462E}" type="pres">
      <dgm:prSet presAssocID="{0561FD34-4CBA-4674-9D30-09F2415235B9}" presName="textRect" presStyleLbl="revTx" presStyleIdx="2" presStyleCnt="7">
        <dgm:presLayoutVars>
          <dgm:chMax val="1"/>
          <dgm:chPref val="1"/>
        </dgm:presLayoutVars>
      </dgm:prSet>
      <dgm:spPr/>
    </dgm:pt>
    <dgm:pt modelId="{1BAD1811-3346-44A9-8556-7663F6081F62}" type="pres">
      <dgm:prSet presAssocID="{48A4243C-E51C-4F06-9DB0-F3AA9CB676D5}" presName="sibTrans" presStyleCnt="0"/>
      <dgm:spPr/>
    </dgm:pt>
    <dgm:pt modelId="{58858C52-D9FE-48F3-AB48-06B651D02435}" type="pres">
      <dgm:prSet presAssocID="{FEB52D3C-E870-4B1C-ACC3-CFB8A4A14C53}" presName="compNode" presStyleCnt="0"/>
      <dgm:spPr/>
    </dgm:pt>
    <dgm:pt modelId="{BD108266-422E-4E7D-AA64-2840FE61D840}" type="pres">
      <dgm:prSet presAssocID="{FEB52D3C-E870-4B1C-ACC3-CFB8A4A14C53}" presName="iconBgRect" presStyleLbl="bgShp" presStyleIdx="3" presStyleCnt="7"/>
      <dgm:spPr/>
    </dgm:pt>
    <dgm:pt modelId="{AF3E8E8E-532B-4F70-9F85-2BBE5C98EDAE}" type="pres">
      <dgm:prSet presAssocID="{FEB52D3C-E870-4B1C-ACC3-CFB8A4A14C53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08495FB-79B6-4B6A-9C2A-036E06E035D2}" type="pres">
      <dgm:prSet presAssocID="{FEB52D3C-E870-4B1C-ACC3-CFB8A4A14C53}" presName="spaceRect" presStyleCnt="0"/>
      <dgm:spPr/>
    </dgm:pt>
    <dgm:pt modelId="{2A190A4B-99B8-41D0-97E8-10547D5D6B87}" type="pres">
      <dgm:prSet presAssocID="{FEB52D3C-E870-4B1C-ACC3-CFB8A4A14C53}" presName="textRect" presStyleLbl="revTx" presStyleIdx="3" presStyleCnt="7">
        <dgm:presLayoutVars>
          <dgm:chMax val="1"/>
          <dgm:chPref val="1"/>
        </dgm:presLayoutVars>
      </dgm:prSet>
      <dgm:spPr/>
    </dgm:pt>
    <dgm:pt modelId="{3CCB2759-C3DD-45C5-A28A-46B0D55269CA}" type="pres">
      <dgm:prSet presAssocID="{1A23F70D-08A3-4C77-858B-9E369C3736A1}" presName="sibTrans" presStyleCnt="0"/>
      <dgm:spPr/>
    </dgm:pt>
    <dgm:pt modelId="{42C3DFF9-A945-47A3-81A2-DB541747B22B}" type="pres">
      <dgm:prSet presAssocID="{AE8F96E4-C085-4437-B711-85FC4C185DEA}" presName="compNode" presStyleCnt="0"/>
      <dgm:spPr/>
    </dgm:pt>
    <dgm:pt modelId="{CD18AA09-4BDA-487D-BACD-7E2FE56C4EAB}" type="pres">
      <dgm:prSet presAssocID="{AE8F96E4-C085-4437-B711-85FC4C185DEA}" presName="iconBgRect" presStyleLbl="bgShp" presStyleIdx="4" presStyleCnt="7"/>
      <dgm:spPr/>
    </dgm:pt>
    <dgm:pt modelId="{DA801144-89FD-4A74-9517-9A30275333E2}" type="pres">
      <dgm:prSet presAssocID="{AE8F96E4-C085-4437-B711-85FC4C185DE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80BBFD1-42B3-4929-B188-9F358D4EAD56}" type="pres">
      <dgm:prSet presAssocID="{AE8F96E4-C085-4437-B711-85FC4C185DEA}" presName="spaceRect" presStyleCnt="0"/>
      <dgm:spPr/>
    </dgm:pt>
    <dgm:pt modelId="{B192687F-6954-459B-9026-1297DF7C10D2}" type="pres">
      <dgm:prSet presAssocID="{AE8F96E4-C085-4437-B711-85FC4C185DEA}" presName="textRect" presStyleLbl="revTx" presStyleIdx="4" presStyleCnt="7">
        <dgm:presLayoutVars>
          <dgm:chMax val="1"/>
          <dgm:chPref val="1"/>
        </dgm:presLayoutVars>
      </dgm:prSet>
      <dgm:spPr/>
    </dgm:pt>
    <dgm:pt modelId="{46B93E6A-927F-4B5E-85A2-8874FD7E7378}" type="pres">
      <dgm:prSet presAssocID="{077B396B-91A7-489A-8B68-205D234DFCB7}" presName="sibTrans" presStyleCnt="0"/>
      <dgm:spPr/>
    </dgm:pt>
    <dgm:pt modelId="{8864AF12-A7D4-AE4B-AE78-9164C27A44A8}" type="pres">
      <dgm:prSet presAssocID="{8AA72768-FB2B-614D-BDA1-362073E5923E}" presName="compNode" presStyleCnt="0"/>
      <dgm:spPr/>
    </dgm:pt>
    <dgm:pt modelId="{E0A757B9-9481-094D-9465-A7FB47051EEF}" type="pres">
      <dgm:prSet presAssocID="{8AA72768-FB2B-614D-BDA1-362073E5923E}" presName="iconBgRect" presStyleLbl="bgShp" presStyleIdx="5" presStyleCnt="7"/>
      <dgm:spPr/>
    </dgm:pt>
    <dgm:pt modelId="{99F03B97-52CA-094D-BF29-15C137726B9D}" type="pres">
      <dgm:prSet presAssocID="{8AA72768-FB2B-614D-BDA1-362073E5923E}" presName="iconRect" presStyleLbl="node1" presStyleIdx="5" presStyleCnt="7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1979CA66-8E68-BC4C-9B36-8206150C72F5}" type="pres">
      <dgm:prSet presAssocID="{8AA72768-FB2B-614D-BDA1-362073E5923E}" presName="spaceRect" presStyleCnt="0"/>
      <dgm:spPr/>
    </dgm:pt>
    <dgm:pt modelId="{35F5A753-30D0-AA48-9D46-6B48625A6E23}" type="pres">
      <dgm:prSet presAssocID="{8AA72768-FB2B-614D-BDA1-362073E5923E}" presName="textRect" presStyleLbl="revTx" presStyleIdx="5" presStyleCnt="7">
        <dgm:presLayoutVars>
          <dgm:chMax val="1"/>
          <dgm:chPref val="1"/>
        </dgm:presLayoutVars>
      </dgm:prSet>
      <dgm:spPr/>
    </dgm:pt>
    <dgm:pt modelId="{FF690563-56A7-2A45-A1AF-B2DB5C793B89}" type="pres">
      <dgm:prSet presAssocID="{8A69A9E7-AAEC-C147-AAE8-555BEE9EDA03}" presName="sibTrans" presStyleCnt="0"/>
      <dgm:spPr/>
    </dgm:pt>
    <dgm:pt modelId="{5005A468-27C6-4763-AC11-64A320E427CA}" type="pres">
      <dgm:prSet presAssocID="{FB6737FE-72D6-438C-A192-B7FBF421C37F}" presName="compNode" presStyleCnt="0"/>
      <dgm:spPr/>
    </dgm:pt>
    <dgm:pt modelId="{FD3EB006-C713-4F91-AFFF-FE7844E6BF39}" type="pres">
      <dgm:prSet presAssocID="{FB6737FE-72D6-438C-A192-B7FBF421C37F}" presName="iconBgRect" presStyleLbl="bgShp" presStyleIdx="6" presStyleCnt="7"/>
      <dgm:spPr/>
    </dgm:pt>
    <dgm:pt modelId="{FA782C3F-9FC9-41C5-9B49-173280C0A5EB}" type="pres">
      <dgm:prSet presAssocID="{FB6737FE-72D6-438C-A192-B7FBF421C37F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EB93F75-AE67-4222-AE6D-80AE7E548823}" type="pres">
      <dgm:prSet presAssocID="{FB6737FE-72D6-438C-A192-B7FBF421C37F}" presName="spaceRect" presStyleCnt="0"/>
      <dgm:spPr/>
    </dgm:pt>
    <dgm:pt modelId="{989D0115-F705-4C26-B999-4D32D36106CA}" type="pres">
      <dgm:prSet presAssocID="{FB6737FE-72D6-438C-A192-B7FBF421C37F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E8291A08-A850-4277-BED4-CE958BB4F3FA}" srcId="{34D43632-47EE-4E7E-BE56-FF3A1342EB62}" destId="{61D80068-911C-4F0E-8C4D-B0621A35CC4C}" srcOrd="1" destOrd="0" parTransId="{CB8300BF-A1D6-470E-8057-73393EA15388}" sibTransId="{2997FF9C-DEEF-43AD-99BF-F1966D1C78ED}"/>
    <dgm:cxn modelId="{A259B312-C97D-4A47-8F10-B7E335D8F80C}" type="presOf" srcId="{34D43632-47EE-4E7E-BE56-FF3A1342EB62}" destId="{09A0BAB3-F50D-4D2F-B725-1AB97916752C}" srcOrd="0" destOrd="0" presId="urn:microsoft.com/office/officeart/2018/5/layout/IconCircleLabelList"/>
    <dgm:cxn modelId="{EC217627-F13B-4833-9632-ABA69C4E9E18}" type="presOf" srcId="{FEB52D3C-E870-4B1C-ACC3-CFB8A4A14C53}" destId="{2A190A4B-99B8-41D0-97E8-10547D5D6B87}" srcOrd="0" destOrd="0" presId="urn:microsoft.com/office/officeart/2018/5/layout/IconCircleLabelList"/>
    <dgm:cxn modelId="{C6DAF643-17BD-45F7-A6EC-9A284F1E0389}" srcId="{34D43632-47EE-4E7E-BE56-FF3A1342EB62}" destId="{33DD80C4-FE54-4ABC-A552-2500039BAECB}" srcOrd="0" destOrd="0" parTransId="{E5E3BBBB-1CB5-42E7-8286-9DFF73DBAB5B}" sibTransId="{EDE4B545-5819-4096-B07F-1E0AC13E1C8E}"/>
    <dgm:cxn modelId="{10FA0244-D2FB-4341-B36F-0A7A971E69B9}" srcId="{34D43632-47EE-4E7E-BE56-FF3A1342EB62}" destId="{AE8F96E4-C085-4437-B711-85FC4C185DEA}" srcOrd="4" destOrd="0" parTransId="{7A2256BE-6E5D-4F1B-8108-F4CC58692E78}" sibTransId="{077B396B-91A7-489A-8B68-205D234DFCB7}"/>
    <dgm:cxn modelId="{E2C3B744-18F0-47D2-A7A7-3615833933AF}" type="presOf" srcId="{33DD80C4-FE54-4ABC-A552-2500039BAECB}" destId="{8D5FFAB5-2CD0-4191-9188-B493AA591CAE}" srcOrd="0" destOrd="0" presId="urn:microsoft.com/office/officeart/2018/5/layout/IconCircleLabelList"/>
    <dgm:cxn modelId="{D8E20F54-FAAD-8C47-9436-5529FC804700}" type="presOf" srcId="{8AA72768-FB2B-614D-BDA1-362073E5923E}" destId="{35F5A753-30D0-AA48-9D46-6B48625A6E23}" srcOrd="0" destOrd="0" presId="urn:microsoft.com/office/officeart/2018/5/layout/IconCircleLabelList"/>
    <dgm:cxn modelId="{91D2626E-2089-45FF-BE4E-FE4650C64C57}" type="presOf" srcId="{0561FD34-4CBA-4674-9D30-09F2415235B9}" destId="{2285005B-E964-419A-88DC-A096F920462E}" srcOrd="0" destOrd="0" presId="urn:microsoft.com/office/officeart/2018/5/layout/IconCircleLabelList"/>
    <dgm:cxn modelId="{C34F1681-3004-C540-83C5-3E62A2042C7D}" srcId="{34D43632-47EE-4E7E-BE56-FF3A1342EB62}" destId="{8AA72768-FB2B-614D-BDA1-362073E5923E}" srcOrd="5" destOrd="0" parTransId="{DB21DFE2-0CC1-E84E-94E4-74AFF3DEE7F7}" sibTransId="{8A69A9E7-AAEC-C147-AAE8-555BEE9EDA03}"/>
    <dgm:cxn modelId="{423B248B-3F90-434C-85D8-ABE2E22B6D51}" type="presOf" srcId="{61D80068-911C-4F0E-8C4D-B0621A35CC4C}" destId="{C5229DD7-0AA0-443B-A3EA-772D28A7DCF9}" srcOrd="0" destOrd="0" presId="urn:microsoft.com/office/officeart/2018/5/layout/IconCircleLabelList"/>
    <dgm:cxn modelId="{1040AAAC-2B63-483C-AE96-0A4D5B866AEE}" srcId="{34D43632-47EE-4E7E-BE56-FF3A1342EB62}" destId="{FEB52D3C-E870-4B1C-ACC3-CFB8A4A14C53}" srcOrd="3" destOrd="0" parTransId="{989FF458-76B3-4126-BDFC-885A265F1678}" sibTransId="{1A23F70D-08A3-4C77-858B-9E369C3736A1}"/>
    <dgm:cxn modelId="{CDF433C0-48AE-4CDB-A98D-018BE75B8BEB}" srcId="{34D43632-47EE-4E7E-BE56-FF3A1342EB62}" destId="{0561FD34-4CBA-4674-9D30-09F2415235B9}" srcOrd="2" destOrd="0" parTransId="{F9525AEC-6C8C-452C-9418-AE0EC56EF30D}" sibTransId="{48A4243C-E51C-4F06-9DB0-F3AA9CB676D5}"/>
    <dgm:cxn modelId="{2789A7DC-1C31-489F-BC98-AD00CFF6EA16}" srcId="{34D43632-47EE-4E7E-BE56-FF3A1342EB62}" destId="{FB6737FE-72D6-438C-A192-B7FBF421C37F}" srcOrd="6" destOrd="0" parTransId="{D5211114-8CBB-4D00-9599-FA97D6C810F6}" sibTransId="{80F8B603-B959-4C36-891C-6F678767F2AB}"/>
    <dgm:cxn modelId="{62D72FF1-95AF-4D22-9911-840573738E30}" type="presOf" srcId="{FB6737FE-72D6-438C-A192-B7FBF421C37F}" destId="{989D0115-F705-4C26-B999-4D32D36106CA}" srcOrd="0" destOrd="0" presId="urn:microsoft.com/office/officeart/2018/5/layout/IconCircleLabelList"/>
    <dgm:cxn modelId="{AFA6DEFF-880E-4540-A39A-F09052C38367}" type="presOf" srcId="{AE8F96E4-C085-4437-B711-85FC4C185DEA}" destId="{B192687F-6954-459B-9026-1297DF7C10D2}" srcOrd="0" destOrd="0" presId="urn:microsoft.com/office/officeart/2018/5/layout/IconCircleLabelList"/>
    <dgm:cxn modelId="{3C939B33-4E7C-48D5-BAAE-E4029B6CB506}" type="presParOf" srcId="{09A0BAB3-F50D-4D2F-B725-1AB97916752C}" destId="{76EB22C1-EC1C-4A6E-8D5F-4E76333A32E5}" srcOrd="0" destOrd="0" presId="urn:microsoft.com/office/officeart/2018/5/layout/IconCircleLabelList"/>
    <dgm:cxn modelId="{2238598B-368C-4AFD-B2CD-375BE8ADA59E}" type="presParOf" srcId="{76EB22C1-EC1C-4A6E-8D5F-4E76333A32E5}" destId="{645BEA17-67F4-4F06-A163-851F36BC6856}" srcOrd="0" destOrd="0" presId="urn:microsoft.com/office/officeart/2018/5/layout/IconCircleLabelList"/>
    <dgm:cxn modelId="{762326E7-7441-400F-8676-28DE168A84FE}" type="presParOf" srcId="{76EB22C1-EC1C-4A6E-8D5F-4E76333A32E5}" destId="{932FEEE9-A852-4ACE-82C4-4A15D56A03A5}" srcOrd="1" destOrd="0" presId="urn:microsoft.com/office/officeart/2018/5/layout/IconCircleLabelList"/>
    <dgm:cxn modelId="{F34BC06F-0C14-4D4A-B2AE-D6586BB4B964}" type="presParOf" srcId="{76EB22C1-EC1C-4A6E-8D5F-4E76333A32E5}" destId="{69AE7C47-9DF6-41E8-ABF2-7E4C2ADCE760}" srcOrd="2" destOrd="0" presId="urn:microsoft.com/office/officeart/2018/5/layout/IconCircleLabelList"/>
    <dgm:cxn modelId="{92198F18-FB9A-4BAC-A0BB-927CF23D5AAF}" type="presParOf" srcId="{76EB22C1-EC1C-4A6E-8D5F-4E76333A32E5}" destId="{8D5FFAB5-2CD0-4191-9188-B493AA591CAE}" srcOrd="3" destOrd="0" presId="urn:microsoft.com/office/officeart/2018/5/layout/IconCircleLabelList"/>
    <dgm:cxn modelId="{C1A30D8C-6745-4EFE-9415-2A95445EA338}" type="presParOf" srcId="{09A0BAB3-F50D-4D2F-B725-1AB97916752C}" destId="{1735A8BD-BEA9-4C12-BC64-87BC4F94B455}" srcOrd="1" destOrd="0" presId="urn:microsoft.com/office/officeart/2018/5/layout/IconCircleLabelList"/>
    <dgm:cxn modelId="{352A71C1-7E92-4A34-AEE9-1BC372B39982}" type="presParOf" srcId="{09A0BAB3-F50D-4D2F-B725-1AB97916752C}" destId="{41A7BEA2-B565-4A81-9095-7384B038D00E}" srcOrd="2" destOrd="0" presId="urn:microsoft.com/office/officeart/2018/5/layout/IconCircleLabelList"/>
    <dgm:cxn modelId="{13E78C42-3A92-42CE-924D-CD243464C58A}" type="presParOf" srcId="{41A7BEA2-B565-4A81-9095-7384B038D00E}" destId="{C16BFA89-3A26-459D-8D68-DEE23AADB19E}" srcOrd="0" destOrd="0" presId="urn:microsoft.com/office/officeart/2018/5/layout/IconCircleLabelList"/>
    <dgm:cxn modelId="{023B1470-F63B-45B8-B402-CA398FAC3CF3}" type="presParOf" srcId="{41A7BEA2-B565-4A81-9095-7384B038D00E}" destId="{56C2C7D6-6849-45A2-B129-885E842239C0}" srcOrd="1" destOrd="0" presId="urn:microsoft.com/office/officeart/2018/5/layout/IconCircleLabelList"/>
    <dgm:cxn modelId="{9931DD4C-FAF6-46A3-BE7F-F303B76FDAB1}" type="presParOf" srcId="{41A7BEA2-B565-4A81-9095-7384B038D00E}" destId="{9C950FCD-54CD-4674-AE67-F1B271D199D6}" srcOrd="2" destOrd="0" presId="urn:microsoft.com/office/officeart/2018/5/layout/IconCircleLabelList"/>
    <dgm:cxn modelId="{109B06A3-CE73-43F3-9EAA-97500E90A392}" type="presParOf" srcId="{41A7BEA2-B565-4A81-9095-7384B038D00E}" destId="{C5229DD7-0AA0-443B-A3EA-772D28A7DCF9}" srcOrd="3" destOrd="0" presId="urn:microsoft.com/office/officeart/2018/5/layout/IconCircleLabelList"/>
    <dgm:cxn modelId="{753DB292-3CAF-4C00-81BD-1449B5BB8569}" type="presParOf" srcId="{09A0BAB3-F50D-4D2F-B725-1AB97916752C}" destId="{3C1D0A7A-3B93-405E-B2B4-7995E1F9CA5F}" srcOrd="3" destOrd="0" presId="urn:microsoft.com/office/officeart/2018/5/layout/IconCircleLabelList"/>
    <dgm:cxn modelId="{BEEFA9D7-5D9E-4978-B19C-58277DD31E72}" type="presParOf" srcId="{09A0BAB3-F50D-4D2F-B725-1AB97916752C}" destId="{EB8FD672-1938-43CB-BFDC-22527B6D6A07}" srcOrd="4" destOrd="0" presId="urn:microsoft.com/office/officeart/2018/5/layout/IconCircleLabelList"/>
    <dgm:cxn modelId="{557D749C-13CD-4196-B036-671D96429FBE}" type="presParOf" srcId="{EB8FD672-1938-43CB-BFDC-22527B6D6A07}" destId="{E6B9D9B1-762D-4F4F-AFF6-B18F51007753}" srcOrd="0" destOrd="0" presId="urn:microsoft.com/office/officeart/2018/5/layout/IconCircleLabelList"/>
    <dgm:cxn modelId="{25FC1303-33E8-426C-B1FA-47B6A44C146B}" type="presParOf" srcId="{EB8FD672-1938-43CB-BFDC-22527B6D6A07}" destId="{558A0958-B327-4B85-9FCE-FB8B606DD8C1}" srcOrd="1" destOrd="0" presId="urn:microsoft.com/office/officeart/2018/5/layout/IconCircleLabelList"/>
    <dgm:cxn modelId="{BD464495-47F6-4452-9558-66B9BFCFC8B7}" type="presParOf" srcId="{EB8FD672-1938-43CB-BFDC-22527B6D6A07}" destId="{41079BEC-CC9F-4A66-A98A-B13AF9B2ADC8}" srcOrd="2" destOrd="0" presId="urn:microsoft.com/office/officeart/2018/5/layout/IconCircleLabelList"/>
    <dgm:cxn modelId="{02E56847-0CD1-45A0-BE08-37A05236FDB4}" type="presParOf" srcId="{EB8FD672-1938-43CB-BFDC-22527B6D6A07}" destId="{2285005B-E964-419A-88DC-A096F920462E}" srcOrd="3" destOrd="0" presId="urn:microsoft.com/office/officeart/2018/5/layout/IconCircleLabelList"/>
    <dgm:cxn modelId="{76F4AA66-8D78-4048-84FB-3469DBABC535}" type="presParOf" srcId="{09A0BAB3-F50D-4D2F-B725-1AB97916752C}" destId="{1BAD1811-3346-44A9-8556-7663F6081F62}" srcOrd="5" destOrd="0" presId="urn:microsoft.com/office/officeart/2018/5/layout/IconCircleLabelList"/>
    <dgm:cxn modelId="{B87F132F-7D41-428F-A9B9-88796A9E59BE}" type="presParOf" srcId="{09A0BAB3-F50D-4D2F-B725-1AB97916752C}" destId="{58858C52-D9FE-48F3-AB48-06B651D02435}" srcOrd="6" destOrd="0" presId="urn:microsoft.com/office/officeart/2018/5/layout/IconCircleLabelList"/>
    <dgm:cxn modelId="{5C834F82-AEE2-4214-812B-FD241F2DC1F6}" type="presParOf" srcId="{58858C52-D9FE-48F3-AB48-06B651D02435}" destId="{BD108266-422E-4E7D-AA64-2840FE61D840}" srcOrd="0" destOrd="0" presId="urn:microsoft.com/office/officeart/2018/5/layout/IconCircleLabelList"/>
    <dgm:cxn modelId="{87A76E09-D678-42F8-8F2E-C97AA2FF36B9}" type="presParOf" srcId="{58858C52-D9FE-48F3-AB48-06B651D02435}" destId="{AF3E8E8E-532B-4F70-9F85-2BBE5C98EDAE}" srcOrd="1" destOrd="0" presId="urn:microsoft.com/office/officeart/2018/5/layout/IconCircleLabelList"/>
    <dgm:cxn modelId="{EDEDE0B1-F697-4732-921A-7A194D4CA2A8}" type="presParOf" srcId="{58858C52-D9FE-48F3-AB48-06B651D02435}" destId="{C08495FB-79B6-4B6A-9C2A-036E06E035D2}" srcOrd="2" destOrd="0" presId="urn:microsoft.com/office/officeart/2018/5/layout/IconCircleLabelList"/>
    <dgm:cxn modelId="{DE6A9F41-4F80-4A6B-BDAD-A71365072AFD}" type="presParOf" srcId="{58858C52-D9FE-48F3-AB48-06B651D02435}" destId="{2A190A4B-99B8-41D0-97E8-10547D5D6B87}" srcOrd="3" destOrd="0" presId="urn:microsoft.com/office/officeart/2018/5/layout/IconCircleLabelList"/>
    <dgm:cxn modelId="{529899B8-90E6-451F-B490-51E28D59B92C}" type="presParOf" srcId="{09A0BAB3-F50D-4D2F-B725-1AB97916752C}" destId="{3CCB2759-C3DD-45C5-A28A-46B0D55269CA}" srcOrd="7" destOrd="0" presId="urn:microsoft.com/office/officeart/2018/5/layout/IconCircleLabelList"/>
    <dgm:cxn modelId="{472883E4-0C04-45EE-BD37-3749D8C445F3}" type="presParOf" srcId="{09A0BAB3-F50D-4D2F-B725-1AB97916752C}" destId="{42C3DFF9-A945-47A3-81A2-DB541747B22B}" srcOrd="8" destOrd="0" presId="urn:microsoft.com/office/officeart/2018/5/layout/IconCircleLabelList"/>
    <dgm:cxn modelId="{B42E3590-FAA1-4920-9D70-5D5AA0243A76}" type="presParOf" srcId="{42C3DFF9-A945-47A3-81A2-DB541747B22B}" destId="{CD18AA09-4BDA-487D-BACD-7E2FE56C4EAB}" srcOrd="0" destOrd="0" presId="urn:microsoft.com/office/officeart/2018/5/layout/IconCircleLabelList"/>
    <dgm:cxn modelId="{40171ED6-E16B-48D3-87D3-4AAD0356F8FD}" type="presParOf" srcId="{42C3DFF9-A945-47A3-81A2-DB541747B22B}" destId="{DA801144-89FD-4A74-9517-9A30275333E2}" srcOrd="1" destOrd="0" presId="urn:microsoft.com/office/officeart/2018/5/layout/IconCircleLabelList"/>
    <dgm:cxn modelId="{DFC05E14-5F79-4A8A-A0E4-4DD6CE993F9F}" type="presParOf" srcId="{42C3DFF9-A945-47A3-81A2-DB541747B22B}" destId="{980BBFD1-42B3-4929-B188-9F358D4EAD56}" srcOrd="2" destOrd="0" presId="urn:microsoft.com/office/officeart/2018/5/layout/IconCircleLabelList"/>
    <dgm:cxn modelId="{A4EECA6B-192B-4BF1-9AE7-7EDBECCD6A97}" type="presParOf" srcId="{42C3DFF9-A945-47A3-81A2-DB541747B22B}" destId="{B192687F-6954-459B-9026-1297DF7C10D2}" srcOrd="3" destOrd="0" presId="urn:microsoft.com/office/officeart/2018/5/layout/IconCircleLabelList"/>
    <dgm:cxn modelId="{237D1A90-FEC7-4263-B774-258E4C49B370}" type="presParOf" srcId="{09A0BAB3-F50D-4D2F-B725-1AB97916752C}" destId="{46B93E6A-927F-4B5E-85A2-8874FD7E7378}" srcOrd="9" destOrd="0" presId="urn:microsoft.com/office/officeart/2018/5/layout/IconCircleLabelList"/>
    <dgm:cxn modelId="{3AB913DE-2C26-D244-9D94-E3925DE400F3}" type="presParOf" srcId="{09A0BAB3-F50D-4D2F-B725-1AB97916752C}" destId="{8864AF12-A7D4-AE4B-AE78-9164C27A44A8}" srcOrd="10" destOrd="0" presId="urn:microsoft.com/office/officeart/2018/5/layout/IconCircleLabelList"/>
    <dgm:cxn modelId="{470C23B2-FF21-E044-9F9D-D160E1612C48}" type="presParOf" srcId="{8864AF12-A7D4-AE4B-AE78-9164C27A44A8}" destId="{E0A757B9-9481-094D-9465-A7FB47051EEF}" srcOrd="0" destOrd="0" presId="urn:microsoft.com/office/officeart/2018/5/layout/IconCircleLabelList"/>
    <dgm:cxn modelId="{3B190319-84EA-8D46-B561-25AAD99976B2}" type="presParOf" srcId="{8864AF12-A7D4-AE4B-AE78-9164C27A44A8}" destId="{99F03B97-52CA-094D-BF29-15C137726B9D}" srcOrd="1" destOrd="0" presId="urn:microsoft.com/office/officeart/2018/5/layout/IconCircleLabelList"/>
    <dgm:cxn modelId="{7759FAFB-768F-1F42-8FEE-380A1238FBF9}" type="presParOf" srcId="{8864AF12-A7D4-AE4B-AE78-9164C27A44A8}" destId="{1979CA66-8E68-BC4C-9B36-8206150C72F5}" srcOrd="2" destOrd="0" presId="urn:microsoft.com/office/officeart/2018/5/layout/IconCircleLabelList"/>
    <dgm:cxn modelId="{0DA7143C-484A-A14D-901F-7FBDC592D814}" type="presParOf" srcId="{8864AF12-A7D4-AE4B-AE78-9164C27A44A8}" destId="{35F5A753-30D0-AA48-9D46-6B48625A6E23}" srcOrd="3" destOrd="0" presId="urn:microsoft.com/office/officeart/2018/5/layout/IconCircleLabelList"/>
    <dgm:cxn modelId="{ED6D2D36-8606-E746-A96E-04DF28964C8E}" type="presParOf" srcId="{09A0BAB3-F50D-4D2F-B725-1AB97916752C}" destId="{FF690563-56A7-2A45-A1AF-B2DB5C793B89}" srcOrd="11" destOrd="0" presId="urn:microsoft.com/office/officeart/2018/5/layout/IconCircleLabelList"/>
    <dgm:cxn modelId="{FD2E2032-55B9-47B7-A971-4C9203CAB27C}" type="presParOf" srcId="{09A0BAB3-F50D-4D2F-B725-1AB97916752C}" destId="{5005A468-27C6-4763-AC11-64A320E427CA}" srcOrd="12" destOrd="0" presId="urn:microsoft.com/office/officeart/2018/5/layout/IconCircleLabelList"/>
    <dgm:cxn modelId="{26094357-85C2-4B79-979D-6BFC253F7C6D}" type="presParOf" srcId="{5005A468-27C6-4763-AC11-64A320E427CA}" destId="{FD3EB006-C713-4F91-AFFF-FE7844E6BF39}" srcOrd="0" destOrd="0" presId="urn:microsoft.com/office/officeart/2018/5/layout/IconCircleLabelList"/>
    <dgm:cxn modelId="{9A212FFF-41F8-4ABD-A7A5-6D7AC6556E62}" type="presParOf" srcId="{5005A468-27C6-4763-AC11-64A320E427CA}" destId="{FA782C3F-9FC9-41C5-9B49-173280C0A5EB}" srcOrd="1" destOrd="0" presId="urn:microsoft.com/office/officeart/2018/5/layout/IconCircleLabelList"/>
    <dgm:cxn modelId="{3E4255FB-79BB-4CC8-8653-232A0491B13D}" type="presParOf" srcId="{5005A468-27C6-4763-AC11-64A320E427CA}" destId="{6EB93F75-AE67-4222-AE6D-80AE7E548823}" srcOrd="2" destOrd="0" presId="urn:microsoft.com/office/officeart/2018/5/layout/IconCircleLabelList"/>
    <dgm:cxn modelId="{DB8CA9F7-D46F-4295-A493-5FE13C7CB5BA}" type="presParOf" srcId="{5005A468-27C6-4763-AC11-64A320E427CA}" destId="{989D0115-F705-4C26-B999-4D32D36106C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D43632-47EE-4E7E-BE56-FF3A1342EB6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DD80C4-FE54-4ABC-A552-2500039BAEC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Motivation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E5E3BBBB-1CB5-42E7-8286-9DFF73DBAB5B}" type="parTrans" cxnId="{C6DAF643-17BD-45F7-A6EC-9A284F1E0389}">
      <dgm:prSet/>
      <dgm:spPr/>
      <dgm:t>
        <a:bodyPr/>
        <a:lstStyle/>
        <a:p>
          <a:endParaRPr lang="en-US"/>
        </a:p>
      </dgm:t>
    </dgm:pt>
    <dgm:pt modelId="{EDE4B545-5819-4096-B07F-1E0AC13E1C8E}" type="sibTrans" cxnId="{C6DAF643-17BD-45F7-A6EC-9A284F1E0389}">
      <dgm:prSet/>
      <dgm:spPr/>
      <dgm:t>
        <a:bodyPr/>
        <a:lstStyle/>
        <a:p>
          <a:endParaRPr lang="en-US"/>
        </a:p>
      </dgm:t>
    </dgm:pt>
    <dgm:pt modelId="{61D80068-911C-4F0E-8C4D-B0621A35CC4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Background Information</a:t>
          </a:r>
          <a:endParaRPr lang="en-US"/>
        </a:p>
      </dgm:t>
    </dgm:pt>
    <dgm:pt modelId="{CB8300BF-A1D6-470E-8057-73393EA15388}" type="parTrans" cxnId="{E8291A08-A850-4277-BED4-CE958BB4F3FA}">
      <dgm:prSet/>
      <dgm:spPr/>
      <dgm:t>
        <a:bodyPr/>
        <a:lstStyle/>
        <a:p>
          <a:endParaRPr lang="en-US"/>
        </a:p>
      </dgm:t>
    </dgm:pt>
    <dgm:pt modelId="{2997FF9C-DEEF-43AD-99BF-F1966D1C78ED}" type="sibTrans" cxnId="{E8291A08-A850-4277-BED4-CE958BB4F3FA}">
      <dgm:prSet/>
      <dgm:spPr/>
      <dgm:t>
        <a:bodyPr/>
        <a:lstStyle/>
        <a:p>
          <a:endParaRPr lang="en-US"/>
        </a:p>
      </dgm:t>
    </dgm:pt>
    <dgm:pt modelId="{0561FD34-4CBA-4674-9D30-09F2415235B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Aims of the Project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F9525AEC-6C8C-452C-9418-AE0EC56EF30D}" type="parTrans" cxnId="{CDF433C0-48AE-4CDB-A98D-018BE75B8BEB}">
      <dgm:prSet/>
      <dgm:spPr/>
      <dgm:t>
        <a:bodyPr/>
        <a:lstStyle/>
        <a:p>
          <a:endParaRPr lang="en-US"/>
        </a:p>
      </dgm:t>
    </dgm:pt>
    <dgm:pt modelId="{48A4243C-E51C-4F06-9DB0-F3AA9CB676D5}" type="sibTrans" cxnId="{CDF433C0-48AE-4CDB-A98D-018BE75B8BEB}">
      <dgm:prSet/>
      <dgm:spPr/>
      <dgm:t>
        <a:bodyPr/>
        <a:lstStyle/>
        <a:p>
          <a:endParaRPr lang="en-US"/>
        </a:p>
      </dgm:t>
    </dgm:pt>
    <dgm:pt modelId="{FEB52D3C-E870-4B1C-ACC3-CFB8A4A14C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Project Steps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989FF458-76B3-4126-BDFC-885A265F1678}" type="parTrans" cxnId="{1040AAAC-2B63-483C-AE96-0A4D5B866AEE}">
      <dgm:prSet/>
      <dgm:spPr/>
      <dgm:t>
        <a:bodyPr/>
        <a:lstStyle/>
        <a:p>
          <a:endParaRPr lang="en-US"/>
        </a:p>
      </dgm:t>
    </dgm:pt>
    <dgm:pt modelId="{1A23F70D-08A3-4C77-858B-9E369C3736A1}" type="sibTrans" cxnId="{1040AAAC-2B63-483C-AE96-0A4D5B866AEE}">
      <dgm:prSet/>
      <dgm:spPr/>
      <dgm:t>
        <a:bodyPr/>
        <a:lstStyle/>
        <a:p>
          <a:endParaRPr lang="en-US"/>
        </a:p>
      </dgm:t>
    </dgm:pt>
    <dgm:pt modelId="{AE8F96E4-C085-4437-B711-85FC4C185D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Current Steps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7A2256BE-6E5D-4F1B-8108-F4CC58692E78}" type="parTrans" cxnId="{10FA0244-D2FB-4341-B36F-0A7A971E69B9}">
      <dgm:prSet/>
      <dgm:spPr/>
      <dgm:t>
        <a:bodyPr/>
        <a:lstStyle/>
        <a:p>
          <a:endParaRPr lang="en-US"/>
        </a:p>
      </dgm:t>
    </dgm:pt>
    <dgm:pt modelId="{077B396B-91A7-489A-8B68-205D234DFCB7}" type="sibTrans" cxnId="{10FA0244-D2FB-4341-B36F-0A7A971E69B9}">
      <dgm:prSet/>
      <dgm:spPr/>
      <dgm:t>
        <a:bodyPr/>
        <a:lstStyle/>
        <a:p>
          <a:endParaRPr lang="en-US"/>
        </a:p>
      </dgm:t>
    </dgm:pt>
    <dgm:pt modelId="{FB6737FE-72D6-438C-A192-B7FBF421C37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References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D5211114-8CBB-4D00-9599-FA97D6C810F6}" type="parTrans" cxnId="{2789A7DC-1C31-489F-BC98-AD00CFF6EA16}">
      <dgm:prSet/>
      <dgm:spPr/>
      <dgm:t>
        <a:bodyPr/>
        <a:lstStyle/>
        <a:p>
          <a:endParaRPr lang="en-US"/>
        </a:p>
      </dgm:t>
    </dgm:pt>
    <dgm:pt modelId="{80F8B603-B959-4C36-891C-6F678767F2AB}" type="sibTrans" cxnId="{2789A7DC-1C31-489F-BC98-AD00CFF6EA16}">
      <dgm:prSet/>
      <dgm:spPr/>
      <dgm:t>
        <a:bodyPr/>
        <a:lstStyle/>
        <a:p>
          <a:endParaRPr lang="en-US"/>
        </a:p>
      </dgm:t>
    </dgm:pt>
    <dgm:pt modelId="{8AA72768-FB2B-614D-BDA1-362073E5923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Q&amp;A</a:t>
          </a:r>
        </a:p>
      </dgm:t>
    </dgm:pt>
    <dgm:pt modelId="{DB21DFE2-0CC1-E84E-94E4-74AFF3DEE7F7}" type="parTrans" cxnId="{C34F1681-3004-C540-83C5-3E62A2042C7D}">
      <dgm:prSet/>
      <dgm:spPr/>
      <dgm:t>
        <a:bodyPr/>
        <a:lstStyle/>
        <a:p>
          <a:endParaRPr lang="en-GB"/>
        </a:p>
      </dgm:t>
    </dgm:pt>
    <dgm:pt modelId="{8A69A9E7-AAEC-C147-AAE8-555BEE9EDA03}" type="sibTrans" cxnId="{C34F1681-3004-C540-83C5-3E62A2042C7D}">
      <dgm:prSet/>
      <dgm:spPr/>
      <dgm:t>
        <a:bodyPr/>
        <a:lstStyle/>
        <a:p>
          <a:endParaRPr lang="en-GB"/>
        </a:p>
      </dgm:t>
    </dgm:pt>
    <dgm:pt modelId="{09A0BAB3-F50D-4D2F-B725-1AB97916752C}" type="pres">
      <dgm:prSet presAssocID="{34D43632-47EE-4E7E-BE56-FF3A1342EB62}" presName="root" presStyleCnt="0">
        <dgm:presLayoutVars>
          <dgm:dir/>
          <dgm:resizeHandles val="exact"/>
        </dgm:presLayoutVars>
      </dgm:prSet>
      <dgm:spPr/>
    </dgm:pt>
    <dgm:pt modelId="{76EB22C1-EC1C-4A6E-8D5F-4E76333A32E5}" type="pres">
      <dgm:prSet presAssocID="{33DD80C4-FE54-4ABC-A552-2500039BAECB}" presName="compNode" presStyleCnt="0"/>
      <dgm:spPr/>
    </dgm:pt>
    <dgm:pt modelId="{645BEA17-67F4-4F06-A163-851F36BC6856}" type="pres">
      <dgm:prSet presAssocID="{33DD80C4-FE54-4ABC-A552-2500039BAECB}" presName="iconBgRect" presStyleLbl="bgShp" presStyleIdx="0" presStyleCnt="7"/>
      <dgm:spPr/>
    </dgm:pt>
    <dgm:pt modelId="{932FEEE9-A852-4ACE-82C4-4A15D56A03A5}" type="pres">
      <dgm:prSet presAssocID="{33DD80C4-FE54-4ABC-A552-2500039BAECB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9AE7C47-9DF6-41E8-ABF2-7E4C2ADCE760}" type="pres">
      <dgm:prSet presAssocID="{33DD80C4-FE54-4ABC-A552-2500039BAECB}" presName="spaceRect" presStyleCnt="0"/>
      <dgm:spPr/>
    </dgm:pt>
    <dgm:pt modelId="{8D5FFAB5-2CD0-4191-9188-B493AA591CAE}" type="pres">
      <dgm:prSet presAssocID="{33DD80C4-FE54-4ABC-A552-2500039BAECB}" presName="textRect" presStyleLbl="revTx" presStyleIdx="0" presStyleCnt="7">
        <dgm:presLayoutVars>
          <dgm:chMax val="1"/>
          <dgm:chPref val="1"/>
        </dgm:presLayoutVars>
      </dgm:prSet>
      <dgm:spPr/>
    </dgm:pt>
    <dgm:pt modelId="{1735A8BD-BEA9-4C12-BC64-87BC4F94B455}" type="pres">
      <dgm:prSet presAssocID="{EDE4B545-5819-4096-B07F-1E0AC13E1C8E}" presName="sibTrans" presStyleCnt="0"/>
      <dgm:spPr/>
    </dgm:pt>
    <dgm:pt modelId="{41A7BEA2-B565-4A81-9095-7384B038D00E}" type="pres">
      <dgm:prSet presAssocID="{61D80068-911C-4F0E-8C4D-B0621A35CC4C}" presName="compNode" presStyleCnt="0"/>
      <dgm:spPr/>
    </dgm:pt>
    <dgm:pt modelId="{C16BFA89-3A26-459D-8D68-DEE23AADB19E}" type="pres">
      <dgm:prSet presAssocID="{61D80068-911C-4F0E-8C4D-B0621A35CC4C}" presName="iconBgRect" presStyleLbl="bgShp" presStyleIdx="1" presStyleCnt="7"/>
      <dgm:spPr/>
    </dgm:pt>
    <dgm:pt modelId="{56C2C7D6-6849-45A2-B129-885E842239C0}" type="pres">
      <dgm:prSet presAssocID="{61D80068-911C-4F0E-8C4D-B0621A35CC4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9C950FCD-54CD-4674-AE67-F1B271D199D6}" type="pres">
      <dgm:prSet presAssocID="{61D80068-911C-4F0E-8C4D-B0621A35CC4C}" presName="spaceRect" presStyleCnt="0"/>
      <dgm:spPr/>
    </dgm:pt>
    <dgm:pt modelId="{C5229DD7-0AA0-443B-A3EA-772D28A7DCF9}" type="pres">
      <dgm:prSet presAssocID="{61D80068-911C-4F0E-8C4D-B0621A35CC4C}" presName="textRect" presStyleLbl="revTx" presStyleIdx="1" presStyleCnt="7">
        <dgm:presLayoutVars>
          <dgm:chMax val="1"/>
          <dgm:chPref val="1"/>
        </dgm:presLayoutVars>
      </dgm:prSet>
      <dgm:spPr/>
    </dgm:pt>
    <dgm:pt modelId="{3C1D0A7A-3B93-405E-B2B4-7995E1F9CA5F}" type="pres">
      <dgm:prSet presAssocID="{2997FF9C-DEEF-43AD-99BF-F1966D1C78ED}" presName="sibTrans" presStyleCnt="0"/>
      <dgm:spPr/>
    </dgm:pt>
    <dgm:pt modelId="{EB8FD672-1938-43CB-BFDC-22527B6D6A07}" type="pres">
      <dgm:prSet presAssocID="{0561FD34-4CBA-4674-9D30-09F2415235B9}" presName="compNode" presStyleCnt="0"/>
      <dgm:spPr/>
    </dgm:pt>
    <dgm:pt modelId="{E6B9D9B1-762D-4F4F-AFF6-B18F51007753}" type="pres">
      <dgm:prSet presAssocID="{0561FD34-4CBA-4674-9D30-09F2415235B9}" presName="iconBgRect" presStyleLbl="bgShp" presStyleIdx="2" presStyleCnt="7"/>
      <dgm:spPr/>
    </dgm:pt>
    <dgm:pt modelId="{558A0958-B327-4B85-9FCE-FB8B606DD8C1}" type="pres">
      <dgm:prSet presAssocID="{0561FD34-4CBA-4674-9D30-09F2415235B9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1079BEC-CC9F-4A66-A98A-B13AF9B2ADC8}" type="pres">
      <dgm:prSet presAssocID="{0561FD34-4CBA-4674-9D30-09F2415235B9}" presName="spaceRect" presStyleCnt="0"/>
      <dgm:spPr/>
    </dgm:pt>
    <dgm:pt modelId="{2285005B-E964-419A-88DC-A096F920462E}" type="pres">
      <dgm:prSet presAssocID="{0561FD34-4CBA-4674-9D30-09F2415235B9}" presName="textRect" presStyleLbl="revTx" presStyleIdx="2" presStyleCnt="7">
        <dgm:presLayoutVars>
          <dgm:chMax val="1"/>
          <dgm:chPref val="1"/>
        </dgm:presLayoutVars>
      </dgm:prSet>
      <dgm:spPr/>
    </dgm:pt>
    <dgm:pt modelId="{1BAD1811-3346-44A9-8556-7663F6081F62}" type="pres">
      <dgm:prSet presAssocID="{48A4243C-E51C-4F06-9DB0-F3AA9CB676D5}" presName="sibTrans" presStyleCnt="0"/>
      <dgm:spPr/>
    </dgm:pt>
    <dgm:pt modelId="{58858C52-D9FE-48F3-AB48-06B651D02435}" type="pres">
      <dgm:prSet presAssocID="{FEB52D3C-E870-4B1C-ACC3-CFB8A4A14C53}" presName="compNode" presStyleCnt="0"/>
      <dgm:spPr/>
    </dgm:pt>
    <dgm:pt modelId="{BD108266-422E-4E7D-AA64-2840FE61D840}" type="pres">
      <dgm:prSet presAssocID="{FEB52D3C-E870-4B1C-ACC3-CFB8A4A14C53}" presName="iconBgRect" presStyleLbl="bgShp" presStyleIdx="3" presStyleCnt="7"/>
      <dgm:spPr/>
    </dgm:pt>
    <dgm:pt modelId="{AF3E8E8E-532B-4F70-9F85-2BBE5C98EDAE}" type="pres">
      <dgm:prSet presAssocID="{FEB52D3C-E870-4B1C-ACC3-CFB8A4A14C53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08495FB-79B6-4B6A-9C2A-036E06E035D2}" type="pres">
      <dgm:prSet presAssocID="{FEB52D3C-E870-4B1C-ACC3-CFB8A4A14C53}" presName="spaceRect" presStyleCnt="0"/>
      <dgm:spPr/>
    </dgm:pt>
    <dgm:pt modelId="{2A190A4B-99B8-41D0-97E8-10547D5D6B87}" type="pres">
      <dgm:prSet presAssocID="{FEB52D3C-E870-4B1C-ACC3-CFB8A4A14C53}" presName="textRect" presStyleLbl="revTx" presStyleIdx="3" presStyleCnt="7">
        <dgm:presLayoutVars>
          <dgm:chMax val="1"/>
          <dgm:chPref val="1"/>
        </dgm:presLayoutVars>
      </dgm:prSet>
      <dgm:spPr/>
    </dgm:pt>
    <dgm:pt modelId="{3CCB2759-C3DD-45C5-A28A-46B0D55269CA}" type="pres">
      <dgm:prSet presAssocID="{1A23F70D-08A3-4C77-858B-9E369C3736A1}" presName="sibTrans" presStyleCnt="0"/>
      <dgm:spPr/>
    </dgm:pt>
    <dgm:pt modelId="{42C3DFF9-A945-47A3-81A2-DB541747B22B}" type="pres">
      <dgm:prSet presAssocID="{AE8F96E4-C085-4437-B711-85FC4C185DEA}" presName="compNode" presStyleCnt="0"/>
      <dgm:spPr/>
    </dgm:pt>
    <dgm:pt modelId="{CD18AA09-4BDA-487D-BACD-7E2FE56C4EAB}" type="pres">
      <dgm:prSet presAssocID="{AE8F96E4-C085-4437-B711-85FC4C185DEA}" presName="iconBgRect" presStyleLbl="bgShp" presStyleIdx="4" presStyleCnt="7"/>
      <dgm:spPr/>
    </dgm:pt>
    <dgm:pt modelId="{DA801144-89FD-4A74-9517-9A30275333E2}" type="pres">
      <dgm:prSet presAssocID="{AE8F96E4-C085-4437-B711-85FC4C185DE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80BBFD1-42B3-4929-B188-9F358D4EAD56}" type="pres">
      <dgm:prSet presAssocID="{AE8F96E4-C085-4437-B711-85FC4C185DEA}" presName="spaceRect" presStyleCnt="0"/>
      <dgm:spPr/>
    </dgm:pt>
    <dgm:pt modelId="{B192687F-6954-459B-9026-1297DF7C10D2}" type="pres">
      <dgm:prSet presAssocID="{AE8F96E4-C085-4437-B711-85FC4C185DEA}" presName="textRect" presStyleLbl="revTx" presStyleIdx="4" presStyleCnt="7">
        <dgm:presLayoutVars>
          <dgm:chMax val="1"/>
          <dgm:chPref val="1"/>
        </dgm:presLayoutVars>
      </dgm:prSet>
      <dgm:spPr/>
    </dgm:pt>
    <dgm:pt modelId="{46B93E6A-927F-4B5E-85A2-8874FD7E7378}" type="pres">
      <dgm:prSet presAssocID="{077B396B-91A7-489A-8B68-205D234DFCB7}" presName="sibTrans" presStyleCnt="0"/>
      <dgm:spPr/>
    </dgm:pt>
    <dgm:pt modelId="{8864AF12-A7D4-AE4B-AE78-9164C27A44A8}" type="pres">
      <dgm:prSet presAssocID="{8AA72768-FB2B-614D-BDA1-362073E5923E}" presName="compNode" presStyleCnt="0"/>
      <dgm:spPr/>
    </dgm:pt>
    <dgm:pt modelId="{E0A757B9-9481-094D-9465-A7FB47051EEF}" type="pres">
      <dgm:prSet presAssocID="{8AA72768-FB2B-614D-BDA1-362073E5923E}" presName="iconBgRect" presStyleLbl="bgShp" presStyleIdx="5" presStyleCnt="7"/>
      <dgm:spPr/>
    </dgm:pt>
    <dgm:pt modelId="{99F03B97-52CA-094D-BF29-15C137726B9D}" type="pres">
      <dgm:prSet presAssocID="{8AA72768-FB2B-614D-BDA1-362073E5923E}" presName="iconRect" presStyleLbl="node1" presStyleIdx="5" presStyleCnt="7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1979CA66-8E68-BC4C-9B36-8206150C72F5}" type="pres">
      <dgm:prSet presAssocID="{8AA72768-FB2B-614D-BDA1-362073E5923E}" presName="spaceRect" presStyleCnt="0"/>
      <dgm:spPr/>
    </dgm:pt>
    <dgm:pt modelId="{35F5A753-30D0-AA48-9D46-6B48625A6E23}" type="pres">
      <dgm:prSet presAssocID="{8AA72768-FB2B-614D-BDA1-362073E5923E}" presName="textRect" presStyleLbl="revTx" presStyleIdx="5" presStyleCnt="7">
        <dgm:presLayoutVars>
          <dgm:chMax val="1"/>
          <dgm:chPref val="1"/>
        </dgm:presLayoutVars>
      </dgm:prSet>
      <dgm:spPr/>
    </dgm:pt>
    <dgm:pt modelId="{FF690563-56A7-2A45-A1AF-B2DB5C793B89}" type="pres">
      <dgm:prSet presAssocID="{8A69A9E7-AAEC-C147-AAE8-555BEE9EDA03}" presName="sibTrans" presStyleCnt="0"/>
      <dgm:spPr/>
    </dgm:pt>
    <dgm:pt modelId="{5005A468-27C6-4763-AC11-64A320E427CA}" type="pres">
      <dgm:prSet presAssocID="{FB6737FE-72D6-438C-A192-B7FBF421C37F}" presName="compNode" presStyleCnt="0"/>
      <dgm:spPr/>
    </dgm:pt>
    <dgm:pt modelId="{FD3EB006-C713-4F91-AFFF-FE7844E6BF39}" type="pres">
      <dgm:prSet presAssocID="{FB6737FE-72D6-438C-A192-B7FBF421C37F}" presName="iconBgRect" presStyleLbl="bgShp" presStyleIdx="6" presStyleCnt="7"/>
      <dgm:spPr/>
    </dgm:pt>
    <dgm:pt modelId="{FA782C3F-9FC9-41C5-9B49-173280C0A5EB}" type="pres">
      <dgm:prSet presAssocID="{FB6737FE-72D6-438C-A192-B7FBF421C37F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EB93F75-AE67-4222-AE6D-80AE7E548823}" type="pres">
      <dgm:prSet presAssocID="{FB6737FE-72D6-438C-A192-B7FBF421C37F}" presName="spaceRect" presStyleCnt="0"/>
      <dgm:spPr/>
    </dgm:pt>
    <dgm:pt modelId="{989D0115-F705-4C26-B999-4D32D36106CA}" type="pres">
      <dgm:prSet presAssocID="{FB6737FE-72D6-438C-A192-B7FBF421C37F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E8291A08-A850-4277-BED4-CE958BB4F3FA}" srcId="{34D43632-47EE-4E7E-BE56-FF3A1342EB62}" destId="{61D80068-911C-4F0E-8C4D-B0621A35CC4C}" srcOrd="1" destOrd="0" parTransId="{CB8300BF-A1D6-470E-8057-73393EA15388}" sibTransId="{2997FF9C-DEEF-43AD-99BF-F1966D1C78ED}"/>
    <dgm:cxn modelId="{A259B312-C97D-4A47-8F10-B7E335D8F80C}" type="presOf" srcId="{34D43632-47EE-4E7E-BE56-FF3A1342EB62}" destId="{09A0BAB3-F50D-4D2F-B725-1AB97916752C}" srcOrd="0" destOrd="0" presId="urn:microsoft.com/office/officeart/2018/5/layout/IconCircleLabelList"/>
    <dgm:cxn modelId="{EC217627-F13B-4833-9632-ABA69C4E9E18}" type="presOf" srcId="{FEB52D3C-E870-4B1C-ACC3-CFB8A4A14C53}" destId="{2A190A4B-99B8-41D0-97E8-10547D5D6B87}" srcOrd="0" destOrd="0" presId="urn:microsoft.com/office/officeart/2018/5/layout/IconCircleLabelList"/>
    <dgm:cxn modelId="{C6DAF643-17BD-45F7-A6EC-9A284F1E0389}" srcId="{34D43632-47EE-4E7E-BE56-FF3A1342EB62}" destId="{33DD80C4-FE54-4ABC-A552-2500039BAECB}" srcOrd="0" destOrd="0" parTransId="{E5E3BBBB-1CB5-42E7-8286-9DFF73DBAB5B}" sibTransId="{EDE4B545-5819-4096-B07F-1E0AC13E1C8E}"/>
    <dgm:cxn modelId="{10FA0244-D2FB-4341-B36F-0A7A971E69B9}" srcId="{34D43632-47EE-4E7E-BE56-FF3A1342EB62}" destId="{AE8F96E4-C085-4437-B711-85FC4C185DEA}" srcOrd="4" destOrd="0" parTransId="{7A2256BE-6E5D-4F1B-8108-F4CC58692E78}" sibTransId="{077B396B-91A7-489A-8B68-205D234DFCB7}"/>
    <dgm:cxn modelId="{E2C3B744-18F0-47D2-A7A7-3615833933AF}" type="presOf" srcId="{33DD80C4-FE54-4ABC-A552-2500039BAECB}" destId="{8D5FFAB5-2CD0-4191-9188-B493AA591CAE}" srcOrd="0" destOrd="0" presId="urn:microsoft.com/office/officeart/2018/5/layout/IconCircleLabelList"/>
    <dgm:cxn modelId="{D8E20F54-FAAD-8C47-9436-5529FC804700}" type="presOf" srcId="{8AA72768-FB2B-614D-BDA1-362073E5923E}" destId="{35F5A753-30D0-AA48-9D46-6B48625A6E23}" srcOrd="0" destOrd="0" presId="urn:microsoft.com/office/officeart/2018/5/layout/IconCircleLabelList"/>
    <dgm:cxn modelId="{91D2626E-2089-45FF-BE4E-FE4650C64C57}" type="presOf" srcId="{0561FD34-4CBA-4674-9D30-09F2415235B9}" destId="{2285005B-E964-419A-88DC-A096F920462E}" srcOrd="0" destOrd="0" presId="urn:microsoft.com/office/officeart/2018/5/layout/IconCircleLabelList"/>
    <dgm:cxn modelId="{C34F1681-3004-C540-83C5-3E62A2042C7D}" srcId="{34D43632-47EE-4E7E-BE56-FF3A1342EB62}" destId="{8AA72768-FB2B-614D-BDA1-362073E5923E}" srcOrd="5" destOrd="0" parTransId="{DB21DFE2-0CC1-E84E-94E4-74AFF3DEE7F7}" sibTransId="{8A69A9E7-AAEC-C147-AAE8-555BEE9EDA03}"/>
    <dgm:cxn modelId="{423B248B-3F90-434C-85D8-ABE2E22B6D51}" type="presOf" srcId="{61D80068-911C-4F0E-8C4D-B0621A35CC4C}" destId="{C5229DD7-0AA0-443B-A3EA-772D28A7DCF9}" srcOrd="0" destOrd="0" presId="urn:microsoft.com/office/officeart/2018/5/layout/IconCircleLabelList"/>
    <dgm:cxn modelId="{1040AAAC-2B63-483C-AE96-0A4D5B866AEE}" srcId="{34D43632-47EE-4E7E-BE56-FF3A1342EB62}" destId="{FEB52D3C-E870-4B1C-ACC3-CFB8A4A14C53}" srcOrd="3" destOrd="0" parTransId="{989FF458-76B3-4126-BDFC-885A265F1678}" sibTransId="{1A23F70D-08A3-4C77-858B-9E369C3736A1}"/>
    <dgm:cxn modelId="{CDF433C0-48AE-4CDB-A98D-018BE75B8BEB}" srcId="{34D43632-47EE-4E7E-BE56-FF3A1342EB62}" destId="{0561FD34-4CBA-4674-9D30-09F2415235B9}" srcOrd="2" destOrd="0" parTransId="{F9525AEC-6C8C-452C-9418-AE0EC56EF30D}" sibTransId="{48A4243C-E51C-4F06-9DB0-F3AA9CB676D5}"/>
    <dgm:cxn modelId="{2789A7DC-1C31-489F-BC98-AD00CFF6EA16}" srcId="{34D43632-47EE-4E7E-BE56-FF3A1342EB62}" destId="{FB6737FE-72D6-438C-A192-B7FBF421C37F}" srcOrd="6" destOrd="0" parTransId="{D5211114-8CBB-4D00-9599-FA97D6C810F6}" sibTransId="{80F8B603-B959-4C36-891C-6F678767F2AB}"/>
    <dgm:cxn modelId="{62D72FF1-95AF-4D22-9911-840573738E30}" type="presOf" srcId="{FB6737FE-72D6-438C-A192-B7FBF421C37F}" destId="{989D0115-F705-4C26-B999-4D32D36106CA}" srcOrd="0" destOrd="0" presId="urn:microsoft.com/office/officeart/2018/5/layout/IconCircleLabelList"/>
    <dgm:cxn modelId="{AFA6DEFF-880E-4540-A39A-F09052C38367}" type="presOf" srcId="{AE8F96E4-C085-4437-B711-85FC4C185DEA}" destId="{B192687F-6954-459B-9026-1297DF7C10D2}" srcOrd="0" destOrd="0" presId="urn:microsoft.com/office/officeart/2018/5/layout/IconCircleLabelList"/>
    <dgm:cxn modelId="{3C939B33-4E7C-48D5-BAAE-E4029B6CB506}" type="presParOf" srcId="{09A0BAB3-F50D-4D2F-B725-1AB97916752C}" destId="{76EB22C1-EC1C-4A6E-8D5F-4E76333A32E5}" srcOrd="0" destOrd="0" presId="urn:microsoft.com/office/officeart/2018/5/layout/IconCircleLabelList"/>
    <dgm:cxn modelId="{2238598B-368C-4AFD-B2CD-375BE8ADA59E}" type="presParOf" srcId="{76EB22C1-EC1C-4A6E-8D5F-4E76333A32E5}" destId="{645BEA17-67F4-4F06-A163-851F36BC6856}" srcOrd="0" destOrd="0" presId="urn:microsoft.com/office/officeart/2018/5/layout/IconCircleLabelList"/>
    <dgm:cxn modelId="{762326E7-7441-400F-8676-28DE168A84FE}" type="presParOf" srcId="{76EB22C1-EC1C-4A6E-8D5F-4E76333A32E5}" destId="{932FEEE9-A852-4ACE-82C4-4A15D56A03A5}" srcOrd="1" destOrd="0" presId="urn:microsoft.com/office/officeart/2018/5/layout/IconCircleLabelList"/>
    <dgm:cxn modelId="{F34BC06F-0C14-4D4A-B2AE-D6586BB4B964}" type="presParOf" srcId="{76EB22C1-EC1C-4A6E-8D5F-4E76333A32E5}" destId="{69AE7C47-9DF6-41E8-ABF2-7E4C2ADCE760}" srcOrd="2" destOrd="0" presId="urn:microsoft.com/office/officeart/2018/5/layout/IconCircleLabelList"/>
    <dgm:cxn modelId="{92198F18-FB9A-4BAC-A0BB-927CF23D5AAF}" type="presParOf" srcId="{76EB22C1-EC1C-4A6E-8D5F-4E76333A32E5}" destId="{8D5FFAB5-2CD0-4191-9188-B493AA591CAE}" srcOrd="3" destOrd="0" presId="urn:microsoft.com/office/officeart/2018/5/layout/IconCircleLabelList"/>
    <dgm:cxn modelId="{C1A30D8C-6745-4EFE-9415-2A95445EA338}" type="presParOf" srcId="{09A0BAB3-F50D-4D2F-B725-1AB97916752C}" destId="{1735A8BD-BEA9-4C12-BC64-87BC4F94B455}" srcOrd="1" destOrd="0" presId="urn:microsoft.com/office/officeart/2018/5/layout/IconCircleLabelList"/>
    <dgm:cxn modelId="{352A71C1-7E92-4A34-AEE9-1BC372B39982}" type="presParOf" srcId="{09A0BAB3-F50D-4D2F-B725-1AB97916752C}" destId="{41A7BEA2-B565-4A81-9095-7384B038D00E}" srcOrd="2" destOrd="0" presId="urn:microsoft.com/office/officeart/2018/5/layout/IconCircleLabelList"/>
    <dgm:cxn modelId="{13E78C42-3A92-42CE-924D-CD243464C58A}" type="presParOf" srcId="{41A7BEA2-B565-4A81-9095-7384B038D00E}" destId="{C16BFA89-3A26-459D-8D68-DEE23AADB19E}" srcOrd="0" destOrd="0" presId="urn:microsoft.com/office/officeart/2018/5/layout/IconCircleLabelList"/>
    <dgm:cxn modelId="{023B1470-F63B-45B8-B402-CA398FAC3CF3}" type="presParOf" srcId="{41A7BEA2-B565-4A81-9095-7384B038D00E}" destId="{56C2C7D6-6849-45A2-B129-885E842239C0}" srcOrd="1" destOrd="0" presId="urn:microsoft.com/office/officeart/2018/5/layout/IconCircleLabelList"/>
    <dgm:cxn modelId="{9931DD4C-FAF6-46A3-BE7F-F303B76FDAB1}" type="presParOf" srcId="{41A7BEA2-B565-4A81-9095-7384B038D00E}" destId="{9C950FCD-54CD-4674-AE67-F1B271D199D6}" srcOrd="2" destOrd="0" presId="urn:microsoft.com/office/officeart/2018/5/layout/IconCircleLabelList"/>
    <dgm:cxn modelId="{109B06A3-CE73-43F3-9EAA-97500E90A392}" type="presParOf" srcId="{41A7BEA2-B565-4A81-9095-7384B038D00E}" destId="{C5229DD7-0AA0-443B-A3EA-772D28A7DCF9}" srcOrd="3" destOrd="0" presId="urn:microsoft.com/office/officeart/2018/5/layout/IconCircleLabelList"/>
    <dgm:cxn modelId="{753DB292-3CAF-4C00-81BD-1449B5BB8569}" type="presParOf" srcId="{09A0BAB3-F50D-4D2F-B725-1AB97916752C}" destId="{3C1D0A7A-3B93-405E-B2B4-7995E1F9CA5F}" srcOrd="3" destOrd="0" presId="urn:microsoft.com/office/officeart/2018/5/layout/IconCircleLabelList"/>
    <dgm:cxn modelId="{BEEFA9D7-5D9E-4978-B19C-58277DD31E72}" type="presParOf" srcId="{09A0BAB3-F50D-4D2F-B725-1AB97916752C}" destId="{EB8FD672-1938-43CB-BFDC-22527B6D6A07}" srcOrd="4" destOrd="0" presId="urn:microsoft.com/office/officeart/2018/5/layout/IconCircleLabelList"/>
    <dgm:cxn modelId="{557D749C-13CD-4196-B036-671D96429FBE}" type="presParOf" srcId="{EB8FD672-1938-43CB-BFDC-22527B6D6A07}" destId="{E6B9D9B1-762D-4F4F-AFF6-B18F51007753}" srcOrd="0" destOrd="0" presId="urn:microsoft.com/office/officeart/2018/5/layout/IconCircleLabelList"/>
    <dgm:cxn modelId="{25FC1303-33E8-426C-B1FA-47B6A44C146B}" type="presParOf" srcId="{EB8FD672-1938-43CB-BFDC-22527B6D6A07}" destId="{558A0958-B327-4B85-9FCE-FB8B606DD8C1}" srcOrd="1" destOrd="0" presId="urn:microsoft.com/office/officeart/2018/5/layout/IconCircleLabelList"/>
    <dgm:cxn modelId="{BD464495-47F6-4452-9558-66B9BFCFC8B7}" type="presParOf" srcId="{EB8FD672-1938-43CB-BFDC-22527B6D6A07}" destId="{41079BEC-CC9F-4A66-A98A-B13AF9B2ADC8}" srcOrd="2" destOrd="0" presId="urn:microsoft.com/office/officeart/2018/5/layout/IconCircleLabelList"/>
    <dgm:cxn modelId="{02E56847-0CD1-45A0-BE08-37A05236FDB4}" type="presParOf" srcId="{EB8FD672-1938-43CB-BFDC-22527B6D6A07}" destId="{2285005B-E964-419A-88DC-A096F920462E}" srcOrd="3" destOrd="0" presId="urn:microsoft.com/office/officeart/2018/5/layout/IconCircleLabelList"/>
    <dgm:cxn modelId="{76F4AA66-8D78-4048-84FB-3469DBABC535}" type="presParOf" srcId="{09A0BAB3-F50D-4D2F-B725-1AB97916752C}" destId="{1BAD1811-3346-44A9-8556-7663F6081F62}" srcOrd="5" destOrd="0" presId="urn:microsoft.com/office/officeart/2018/5/layout/IconCircleLabelList"/>
    <dgm:cxn modelId="{B87F132F-7D41-428F-A9B9-88796A9E59BE}" type="presParOf" srcId="{09A0BAB3-F50D-4D2F-B725-1AB97916752C}" destId="{58858C52-D9FE-48F3-AB48-06B651D02435}" srcOrd="6" destOrd="0" presId="urn:microsoft.com/office/officeart/2018/5/layout/IconCircleLabelList"/>
    <dgm:cxn modelId="{5C834F82-AEE2-4214-812B-FD241F2DC1F6}" type="presParOf" srcId="{58858C52-D9FE-48F3-AB48-06B651D02435}" destId="{BD108266-422E-4E7D-AA64-2840FE61D840}" srcOrd="0" destOrd="0" presId="urn:microsoft.com/office/officeart/2018/5/layout/IconCircleLabelList"/>
    <dgm:cxn modelId="{87A76E09-D678-42F8-8F2E-C97AA2FF36B9}" type="presParOf" srcId="{58858C52-D9FE-48F3-AB48-06B651D02435}" destId="{AF3E8E8E-532B-4F70-9F85-2BBE5C98EDAE}" srcOrd="1" destOrd="0" presId="urn:microsoft.com/office/officeart/2018/5/layout/IconCircleLabelList"/>
    <dgm:cxn modelId="{EDEDE0B1-F697-4732-921A-7A194D4CA2A8}" type="presParOf" srcId="{58858C52-D9FE-48F3-AB48-06B651D02435}" destId="{C08495FB-79B6-4B6A-9C2A-036E06E035D2}" srcOrd="2" destOrd="0" presId="urn:microsoft.com/office/officeart/2018/5/layout/IconCircleLabelList"/>
    <dgm:cxn modelId="{DE6A9F41-4F80-4A6B-BDAD-A71365072AFD}" type="presParOf" srcId="{58858C52-D9FE-48F3-AB48-06B651D02435}" destId="{2A190A4B-99B8-41D0-97E8-10547D5D6B87}" srcOrd="3" destOrd="0" presId="urn:microsoft.com/office/officeart/2018/5/layout/IconCircleLabelList"/>
    <dgm:cxn modelId="{529899B8-90E6-451F-B490-51E28D59B92C}" type="presParOf" srcId="{09A0BAB3-F50D-4D2F-B725-1AB97916752C}" destId="{3CCB2759-C3DD-45C5-A28A-46B0D55269CA}" srcOrd="7" destOrd="0" presId="urn:microsoft.com/office/officeart/2018/5/layout/IconCircleLabelList"/>
    <dgm:cxn modelId="{472883E4-0C04-45EE-BD37-3749D8C445F3}" type="presParOf" srcId="{09A0BAB3-F50D-4D2F-B725-1AB97916752C}" destId="{42C3DFF9-A945-47A3-81A2-DB541747B22B}" srcOrd="8" destOrd="0" presId="urn:microsoft.com/office/officeart/2018/5/layout/IconCircleLabelList"/>
    <dgm:cxn modelId="{B42E3590-FAA1-4920-9D70-5D5AA0243A76}" type="presParOf" srcId="{42C3DFF9-A945-47A3-81A2-DB541747B22B}" destId="{CD18AA09-4BDA-487D-BACD-7E2FE56C4EAB}" srcOrd="0" destOrd="0" presId="urn:microsoft.com/office/officeart/2018/5/layout/IconCircleLabelList"/>
    <dgm:cxn modelId="{40171ED6-E16B-48D3-87D3-4AAD0356F8FD}" type="presParOf" srcId="{42C3DFF9-A945-47A3-81A2-DB541747B22B}" destId="{DA801144-89FD-4A74-9517-9A30275333E2}" srcOrd="1" destOrd="0" presId="urn:microsoft.com/office/officeart/2018/5/layout/IconCircleLabelList"/>
    <dgm:cxn modelId="{DFC05E14-5F79-4A8A-A0E4-4DD6CE993F9F}" type="presParOf" srcId="{42C3DFF9-A945-47A3-81A2-DB541747B22B}" destId="{980BBFD1-42B3-4929-B188-9F358D4EAD56}" srcOrd="2" destOrd="0" presId="urn:microsoft.com/office/officeart/2018/5/layout/IconCircleLabelList"/>
    <dgm:cxn modelId="{A4EECA6B-192B-4BF1-9AE7-7EDBECCD6A97}" type="presParOf" srcId="{42C3DFF9-A945-47A3-81A2-DB541747B22B}" destId="{B192687F-6954-459B-9026-1297DF7C10D2}" srcOrd="3" destOrd="0" presId="urn:microsoft.com/office/officeart/2018/5/layout/IconCircleLabelList"/>
    <dgm:cxn modelId="{237D1A90-FEC7-4263-B774-258E4C49B370}" type="presParOf" srcId="{09A0BAB3-F50D-4D2F-B725-1AB97916752C}" destId="{46B93E6A-927F-4B5E-85A2-8874FD7E7378}" srcOrd="9" destOrd="0" presId="urn:microsoft.com/office/officeart/2018/5/layout/IconCircleLabelList"/>
    <dgm:cxn modelId="{3AB913DE-2C26-D244-9D94-E3925DE400F3}" type="presParOf" srcId="{09A0BAB3-F50D-4D2F-B725-1AB97916752C}" destId="{8864AF12-A7D4-AE4B-AE78-9164C27A44A8}" srcOrd="10" destOrd="0" presId="urn:microsoft.com/office/officeart/2018/5/layout/IconCircleLabelList"/>
    <dgm:cxn modelId="{470C23B2-FF21-E044-9F9D-D160E1612C48}" type="presParOf" srcId="{8864AF12-A7D4-AE4B-AE78-9164C27A44A8}" destId="{E0A757B9-9481-094D-9465-A7FB47051EEF}" srcOrd="0" destOrd="0" presId="urn:microsoft.com/office/officeart/2018/5/layout/IconCircleLabelList"/>
    <dgm:cxn modelId="{3B190319-84EA-8D46-B561-25AAD99976B2}" type="presParOf" srcId="{8864AF12-A7D4-AE4B-AE78-9164C27A44A8}" destId="{99F03B97-52CA-094D-BF29-15C137726B9D}" srcOrd="1" destOrd="0" presId="urn:microsoft.com/office/officeart/2018/5/layout/IconCircleLabelList"/>
    <dgm:cxn modelId="{7759FAFB-768F-1F42-8FEE-380A1238FBF9}" type="presParOf" srcId="{8864AF12-A7D4-AE4B-AE78-9164C27A44A8}" destId="{1979CA66-8E68-BC4C-9B36-8206150C72F5}" srcOrd="2" destOrd="0" presId="urn:microsoft.com/office/officeart/2018/5/layout/IconCircleLabelList"/>
    <dgm:cxn modelId="{0DA7143C-484A-A14D-901F-7FBDC592D814}" type="presParOf" srcId="{8864AF12-A7D4-AE4B-AE78-9164C27A44A8}" destId="{35F5A753-30D0-AA48-9D46-6B48625A6E23}" srcOrd="3" destOrd="0" presId="urn:microsoft.com/office/officeart/2018/5/layout/IconCircleLabelList"/>
    <dgm:cxn modelId="{ED6D2D36-8606-E746-A96E-04DF28964C8E}" type="presParOf" srcId="{09A0BAB3-F50D-4D2F-B725-1AB97916752C}" destId="{FF690563-56A7-2A45-A1AF-B2DB5C793B89}" srcOrd="11" destOrd="0" presId="urn:microsoft.com/office/officeart/2018/5/layout/IconCircleLabelList"/>
    <dgm:cxn modelId="{FD2E2032-55B9-47B7-A971-4C9203CAB27C}" type="presParOf" srcId="{09A0BAB3-F50D-4D2F-B725-1AB97916752C}" destId="{5005A468-27C6-4763-AC11-64A320E427CA}" srcOrd="12" destOrd="0" presId="urn:microsoft.com/office/officeart/2018/5/layout/IconCircleLabelList"/>
    <dgm:cxn modelId="{26094357-85C2-4B79-979D-6BFC253F7C6D}" type="presParOf" srcId="{5005A468-27C6-4763-AC11-64A320E427CA}" destId="{FD3EB006-C713-4F91-AFFF-FE7844E6BF39}" srcOrd="0" destOrd="0" presId="urn:microsoft.com/office/officeart/2018/5/layout/IconCircleLabelList"/>
    <dgm:cxn modelId="{9A212FFF-41F8-4ABD-A7A5-6D7AC6556E62}" type="presParOf" srcId="{5005A468-27C6-4763-AC11-64A320E427CA}" destId="{FA782C3F-9FC9-41C5-9B49-173280C0A5EB}" srcOrd="1" destOrd="0" presId="urn:microsoft.com/office/officeart/2018/5/layout/IconCircleLabelList"/>
    <dgm:cxn modelId="{3E4255FB-79BB-4CC8-8653-232A0491B13D}" type="presParOf" srcId="{5005A468-27C6-4763-AC11-64A320E427CA}" destId="{6EB93F75-AE67-4222-AE6D-80AE7E548823}" srcOrd="2" destOrd="0" presId="urn:microsoft.com/office/officeart/2018/5/layout/IconCircleLabelList"/>
    <dgm:cxn modelId="{DB8CA9F7-D46F-4295-A493-5FE13C7CB5BA}" type="presParOf" srcId="{5005A468-27C6-4763-AC11-64A320E427CA}" destId="{989D0115-F705-4C26-B999-4D32D36106C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D43632-47EE-4E7E-BE56-FF3A1342EB6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DD80C4-FE54-4ABC-A552-2500039BAEC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Motivation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E5E3BBBB-1CB5-42E7-8286-9DFF73DBAB5B}" type="parTrans" cxnId="{C6DAF643-17BD-45F7-A6EC-9A284F1E0389}">
      <dgm:prSet/>
      <dgm:spPr/>
      <dgm:t>
        <a:bodyPr/>
        <a:lstStyle/>
        <a:p>
          <a:endParaRPr lang="en-US"/>
        </a:p>
      </dgm:t>
    </dgm:pt>
    <dgm:pt modelId="{EDE4B545-5819-4096-B07F-1E0AC13E1C8E}" type="sibTrans" cxnId="{C6DAF643-17BD-45F7-A6EC-9A284F1E0389}">
      <dgm:prSet/>
      <dgm:spPr/>
      <dgm:t>
        <a:bodyPr/>
        <a:lstStyle/>
        <a:p>
          <a:endParaRPr lang="en-US"/>
        </a:p>
      </dgm:t>
    </dgm:pt>
    <dgm:pt modelId="{61D80068-911C-4F0E-8C4D-B0621A35CC4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Background Information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CB8300BF-A1D6-470E-8057-73393EA15388}" type="parTrans" cxnId="{E8291A08-A850-4277-BED4-CE958BB4F3FA}">
      <dgm:prSet/>
      <dgm:spPr/>
      <dgm:t>
        <a:bodyPr/>
        <a:lstStyle/>
        <a:p>
          <a:endParaRPr lang="en-US"/>
        </a:p>
      </dgm:t>
    </dgm:pt>
    <dgm:pt modelId="{2997FF9C-DEEF-43AD-99BF-F1966D1C78ED}" type="sibTrans" cxnId="{E8291A08-A850-4277-BED4-CE958BB4F3FA}">
      <dgm:prSet/>
      <dgm:spPr/>
      <dgm:t>
        <a:bodyPr/>
        <a:lstStyle/>
        <a:p>
          <a:endParaRPr lang="en-US"/>
        </a:p>
      </dgm:t>
    </dgm:pt>
    <dgm:pt modelId="{0561FD34-4CBA-4674-9D30-09F2415235B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Aims of the Project</a:t>
          </a:r>
          <a:endParaRPr lang="en-US"/>
        </a:p>
      </dgm:t>
    </dgm:pt>
    <dgm:pt modelId="{F9525AEC-6C8C-452C-9418-AE0EC56EF30D}" type="parTrans" cxnId="{CDF433C0-48AE-4CDB-A98D-018BE75B8BEB}">
      <dgm:prSet/>
      <dgm:spPr/>
      <dgm:t>
        <a:bodyPr/>
        <a:lstStyle/>
        <a:p>
          <a:endParaRPr lang="en-US"/>
        </a:p>
      </dgm:t>
    </dgm:pt>
    <dgm:pt modelId="{48A4243C-E51C-4F06-9DB0-F3AA9CB676D5}" type="sibTrans" cxnId="{CDF433C0-48AE-4CDB-A98D-018BE75B8BEB}">
      <dgm:prSet/>
      <dgm:spPr/>
      <dgm:t>
        <a:bodyPr/>
        <a:lstStyle/>
        <a:p>
          <a:endParaRPr lang="en-US"/>
        </a:p>
      </dgm:t>
    </dgm:pt>
    <dgm:pt modelId="{FEB52D3C-E870-4B1C-ACC3-CFB8A4A14C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Project Steps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989FF458-76B3-4126-BDFC-885A265F1678}" type="parTrans" cxnId="{1040AAAC-2B63-483C-AE96-0A4D5B866AEE}">
      <dgm:prSet/>
      <dgm:spPr/>
      <dgm:t>
        <a:bodyPr/>
        <a:lstStyle/>
        <a:p>
          <a:endParaRPr lang="en-US"/>
        </a:p>
      </dgm:t>
    </dgm:pt>
    <dgm:pt modelId="{1A23F70D-08A3-4C77-858B-9E369C3736A1}" type="sibTrans" cxnId="{1040AAAC-2B63-483C-AE96-0A4D5B866AEE}">
      <dgm:prSet/>
      <dgm:spPr/>
      <dgm:t>
        <a:bodyPr/>
        <a:lstStyle/>
        <a:p>
          <a:endParaRPr lang="en-US"/>
        </a:p>
      </dgm:t>
    </dgm:pt>
    <dgm:pt modelId="{AE8F96E4-C085-4437-B711-85FC4C185D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Current Steps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7A2256BE-6E5D-4F1B-8108-F4CC58692E78}" type="parTrans" cxnId="{10FA0244-D2FB-4341-B36F-0A7A971E69B9}">
      <dgm:prSet/>
      <dgm:spPr/>
      <dgm:t>
        <a:bodyPr/>
        <a:lstStyle/>
        <a:p>
          <a:endParaRPr lang="en-US"/>
        </a:p>
      </dgm:t>
    </dgm:pt>
    <dgm:pt modelId="{077B396B-91A7-489A-8B68-205D234DFCB7}" type="sibTrans" cxnId="{10FA0244-D2FB-4341-B36F-0A7A971E69B9}">
      <dgm:prSet/>
      <dgm:spPr/>
      <dgm:t>
        <a:bodyPr/>
        <a:lstStyle/>
        <a:p>
          <a:endParaRPr lang="en-US"/>
        </a:p>
      </dgm:t>
    </dgm:pt>
    <dgm:pt modelId="{FB6737FE-72D6-438C-A192-B7FBF421C37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References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D5211114-8CBB-4D00-9599-FA97D6C810F6}" type="parTrans" cxnId="{2789A7DC-1C31-489F-BC98-AD00CFF6EA16}">
      <dgm:prSet/>
      <dgm:spPr/>
      <dgm:t>
        <a:bodyPr/>
        <a:lstStyle/>
        <a:p>
          <a:endParaRPr lang="en-US"/>
        </a:p>
      </dgm:t>
    </dgm:pt>
    <dgm:pt modelId="{80F8B603-B959-4C36-891C-6F678767F2AB}" type="sibTrans" cxnId="{2789A7DC-1C31-489F-BC98-AD00CFF6EA16}">
      <dgm:prSet/>
      <dgm:spPr/>
      <dgm:t>
        <a:bodyPr/>
        <a:lstStyle/>
        <a:p>
          <a:endParaRPr lang="en-US"/>
        </a:p>
      </dgm:t>
    </dgm:pt>
    <dgm:pt modelId="{8AA72768-FB2B-614D-BDA1-362073E5923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Q&amp;A</a:t>
          </a:r>
        </a:p>
      </dgm:t>
    </dgm:pt>
    <dgm:pt modelId="{DB21DFE2-0CC1-E84E-94E4-74AFF3DEE7F7}" type="parTrans" cxnId="{C34F1681-3004-C540-83C5-3E62A2042C7D}">
      <dgm:prSet/>
      <dgm:spPr/>
      <dgm:t>
        <a:bodyPr/>
        <a:lstStyle/>
        <a:p>
          <a:endParaRPr lang="en-GB"/>
        </a:p>
      </dgm:t>
    </dgm:pt>
    <dgm:pt modelId="{8A69A9E7-AAEC-C147-AAE8-555BEE9EDA03}" type="sibTrans" cxnId="{C34F1681-3004-C540-83C5-3E62A2042C7D}">
      <dgm:prSet/>
      <dgm:spPr/>
      <dgm:t>
        <a:bodyPr/>
        <a:lstStyle/>
        <a:p>
          <a:endParaRPr lang="en-GB"/>
        </a:p>
      </dgm:t>
    </dgm:pt>
    <dgm:pt modelId="{09A0BAB3-F50D-4D2F-B725-1AB97916752C}" type="pres">
      <dgm:prSet presAssocID="{34D43632-47EE-4E7E-BE56-FF3A1342EB62}" presName="root" presStyleCnt="0">
        <dgm:presLayoutVars>
          <dgm:dir/>
          <dgm:resizeHandles val="exact"/>
        </dgm:presLayoutVars>
      </dgm:prSet>
      <dgm:spPr/>
    </dgm:pt>
    <dgm:pt modelId="{76EB22C1-EC1C-4A6E-8D5F-4E76333A32E5}" type="pres">
      <dgm:prSet presAssocID="{33DD80C4-FE54-4ABC-A552-2500039BAECB}" presName="compNode" presStyleCnt="0"/>
      <dgm:spPr/>
    </dgm:pt>
    <dgm:pt modelId="{645BEA17-67F4-4F06-A163-851F36BC6856}" type="pres">
      <dgm:prSet presAssocID="{33DD80C4-FE54-4ABC-A552-2500039BAECB}" presName="iconBgRect" presStyleLbl="bgShp" presStyleIdx="0" presStyleCnt="7"/>
      <dgm:spPr/>
    </dgm:pt>
    <dgm:pt modelId="{932FEEE9-A852-4ACE-82C4-4A15D56A03A5}" type="pres">
      <dgm:prSet presAssocID="{33DD80C4-FE54-4ABC-A552-2500039BAECB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9AE7C47-9DF6-41E8-ABF2-7E4C2ADCE760}" type="pres">
      <dgm:prSet presAssocID="{33DD80C4-FE54-4ABC-A552-2500039BAECB}" presName="spaceRect" presStyleCnt="0"/>
      <dgm:spPr/>
    </dgm:pt>
    <dgm:pt modelId="{8D5FFAB5-2CD0-4191-9188-B493AA591CAE}" type="pres">
      <dgm:prSet presAssocID="{33DD80C4-FE54-4ABC-A552-2500039BAECB}" presName="textRect" presStyleLbl="revTx" presStyleIdx="0" presStyleCnt="7">
        <dgm:presLayoutVars>
          <dgm:chMax val="1"/>
          <dgm:chPref val="1"/>
        </dgm:presLayoutVars>
      </dgm:prSet>
      <dgm:spPr/>
    </dgm:pt>
    <dgm:pt modelId="{1735A8BD-BEA9-4C12-BC64-87BC4F94B455}" type="pres">
      <dgm:prSet presAssocID="{EDE4B545-5819-4096-B07F-1E0AC13E1C8E}" presName="sibTrans" presStyleCnt="0"/>
      <dgm:spPr/>
    </dgm:pt>
    <dgm:pt modelId="{41A7BEA2-B565-4A81-9095-7384B038D00E}" type="pres">
      <dgm:prSet presAssocID="{61D80068-911C-4F0E-8C4D-B0621A35CC4C}" presName="compNode" presStyleCnt="0"/>
      <dgm:spPr/>
    </dgm:pt>
    <dgm:pt modelId="{C16BFA89-3A26-459D-8D68-DEE23AADB19E}" type="pres">
      <dgm:prSet presAssocID="{61D80068-911C-4F0E-8C4D-B0621A35CC4C}" presName="iconBgRect" presStyleLbl="bgShp" presStyleIdx="1" presStyleCnt="7"/>
      <dgm:spPr/>
    </dgm:pt>
    <dgm:pt modelId="{56C2C7D6-6849-45A2-B129-885E842239C0}" type="pres">
      <dgm:prSet presAssocID="{61D80068-911C-4F0E-8C4D-B0621A35CC4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9C950FCD-54CD-4674-AE67-F1B271D199D6}" type="pres">
      <dgm:prSet presAssocID="{61D80068-911C-4F0E-8C4D-B0621A35CC4C}" presName="spaceRect" presStyleCnt="0"/>
      <dgm:spPr/>
    </dgm:pt>
    <dgm:pt modelId="{C5229DD7-0AA0-443B-A3EA-772D28A7DCF9}" type="pres">
      <dgm:prSet presAssocID="{61D80068-911C-4F0E-8C4D-B0621A35CC4C}" presName="textRect" presStyleLbl="revTx" presStyleIdx="1" presStyleCnt="7">
        <dgm:presLayoutVars>
          <dgm:chMax val="1"/>
          <dgm:chPref val="1"/>
        </dgm:presLayoutVars>
      </dgm:prSet>
      <dgm:spPr/>
    </dgm:pt>
    <dgm:pt modelId="{3C1D0A7A-3B93-405E-B2B4-7995E1F9CA5F}" type="pres">
      <dgm:prSet presAssocID="{2997FF9C-DEEF-43AD-99BF-F1966D1C78ED}" presName="sibTrans" presStyleCnt="0"/>
      <dgm:spPr/>
    </dgm:pt>
    <dgm:pt modelId="{EB8FD672-1938-43CB-BFDC-22527B6D6A07}" type="pres">
      <dgm:prSet presAssocID="{0561FD34-4CBA-4674-9D30-09F2415235B9}" presName="compNode" presStyleCnt="0"/>
      <dgm:spPr/>
    </dgm:pt>
    <dgm:pt modelId="{E6B9D9B1-762D-4F4F-AFF6-B18F51007753}" type="pres">
      <dgm:prSet presAssocID="{0561FD34-4CBA-4674-9D30-09F2415235B9}" presName="iconBgRect" presStyleLbl="bgShp" presStyleIdx="2" presStyleCnt="7"/>
      <dgm:spPr/>
    </dgm:pt>
    <dgm:pt modelId="{558A0958-B327-4B85-9FCE-FB8B606DD8C1}" type="pres">
      <dgm:prSet presAssocID="{0561FD34-4CBA-4674-9D30-09F2415235B9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1079BEC-CC9F-4A66-A98A-B13AF9B2ADC8}" type="pres">
      <dgm:prSet presAssocID="{0561FD34-4CBA-4674-9D30-09F2415235B9}" presName="spaceRect" presStyleCnt="0"/>
      <dgm:spPr/>
    </dgm:pt>
    <dgm:pt modelId="{2285005B-E964-419A-88DC-A096F920462E}" type="pres">
      <dgm:prSet presAssocID="{0561FD34-4CBA-4674-9D30-09F2415235B9}" presName="textRect" presStyleLbl="revTx" presStyleIdx="2" presStyleCnt="7">
        <dgm:presLayoutVars>
          <dgm:chMax val="1"/>
          <dgm:chPref val="1"/>
        </dgm:presLayoutVars>
      </dgm:prSet>
      <dgm:spPr/>
    </dgm:pt>
    <dgm:pt modelId="{1BAD1811-3346-44A9-8556-7663F6081F62}" type="pres">
      <dgm:prSet presAssocID="{48A4243C-E51C-4F06-9DB0-F3AA9CB676D5}" presName="sibTrans" presStyleCnt="0"/>
      <dgm:spPr/>
    </dgm:pt>
    <dgm:pt modelId="{58858C52-D9FE-48F3-AB48-06B651D02435}" type="pres">
      <dgm:prSet presAssocID="{FEB52D3C-E870-4B1C-ACC3-CFB8A4A14C53}" presName="compNode" presStyleCnt="0"/>
      <dgm:spPr/>
    </dgm:pt>
    <dgm:pt modelId="{BD108266-422E-4E7D-AA64-2840FE61D840}" type="pres">
      <dgm:prSet presAssocID="{FEB52D3C-E870-4B1C-ACC3-CFB8A4A14C53}" presName="iconBgRect" presStyleLbl="bgShp" presStyleIdx="3" presStyleCnt="7"/>
      <dgm:spPr/>
    </dgm:pt>
    <dgm:pt modelId="{AF3E8E8E-532B-4F70-9F85-2BBE5C98EDAE}" type="pres">
      <dgm:prSet presAssocID="{FEB52D3C-E870-4B1C-ACC3-CFB8A4A14C53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08495FB-79B6-4B6A-9C2A-036E06E035D2}" type="pres">
      <dgm:prSet presAssocID="{FEB52D3C-E870-4B1C-ACC3-CFB8A4A14C53}" presName="spaceRect" presStyleCnt="0"/>
      <dgm:spPr/>
    </dgm:pt>
    <dgm:pt modelId="{2A190A4B-99B8-41D0-97E8-10547D5D6B87}" type="pres">
      <dgm:prSet presAssocID="{FEB52D3C-E870-4B1C-ACC3-CFB8A4A14C53}" presName="textRect" presStyleLbl="revTx" presStyleIdx="3" presStyleCnt="7">
        <dgm:presLayoutVars>
          <dgm:chMax val="1"/>
          <dgm:chPref val="1"/>
        </dgm:presLayoutVars>
      </dgm:prSet>
      <dgm:spPr/>
    </dgm:pt>
    <dgm:pt modelId="{3CCB2759-C3DD-45C5-A28A-46B0D55269CA}" type="pres">
      <dgm:prSet presAssocID="{1A23F70D-08A3-4C77-858B-9E369C3736A1}" presName="sibTrans" presStyleCnt="0"/>
      <dgm:spPr/>
    </dgm:pt>
    <dgm:pt modelId="{42C3DFF9-A945-47A3-81A2-DB541747B22B}" type="pres">
      <dgm:prSet presAssocID="{AE8F96E4-C085-4437-B711-85FC4C185DEA}" presName="compNode" presStyleCnt="0"/>
      <dgm:spPr/>
    </dgm:pt>
    <dgm:pt modelId="{CD18AA09-4BDA-487D-BACD-7E2FE56C4EAB}" type="pres">
      <dgm:prSet presAssocID="{AE8F96E4-C085-4437-B711-85FC4C185DEA}" presName="iconBgRect" presStyleLbl="bgShp" presStyleIdx="4" presStyleCnt="7"/>
      <dgm:spPr/>
    </dgm:pt>
    <dgm:pt modelId="{DA801144-89FD-4A74-9517-9A30275333E2}" type="pres">
      <dgm:prSet presAssocID="{AE8F96E4-C085-4437-B711-85FC4C185DE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80BBFD1-42B3-4929-B188-9F358D4EAD56}" type="pres">
      <dgm:prSet presAssocID="{AE8F96E4-C085-4437-B711-85FC4C185DEA}" presName="spaceRect" presStyleCnt="0"/>
      <dgm:spPr/>
    </dgm:pt>
    <dgm:pt modelId="{B192687F-6954-459B-9026-1297DF7C10D2}" type="pres">
      <dgm:prSet presAssocID="{AE8F96E4-C085-4437-B711-85FC4C185DEA}" presName="textRect" presStyleLbl="revTx" presStyleIdx="4" presStyleCnt="7">
        <dgm:presLayoutVars>
          <dgm:chMax val="1"/>
          <dgm:chPref val="1"/>
        </dgm:presLayoutVars>
      </dgm:prSet>
      <dgm:spPr/>
    </dgm:pt>
    <dgm:pt modelId="{46B93E6A-927F-4B5E-85A2-8874FD7E7378}" type="pres">
      <dgm:prSet presAssocID="{077B396B-91A7-489A-8B68-205D234DFCB7}" presName="sibTrans" presStyleCnt="0"/>
      <dgm:spPr/>
    </dgm:pt>
    <dgm:pt modelId="{8864AF12-A7D4-AE4B-AE78-9164C27A44A8}" type="pres">
      <dgm:prSet presAssocID="{8AA72768-FB2B-614D-BDA1-362073E5923E}" presName="compNode" presStyleCnt="0"/>
      <dgm:spPr/>
    </dgm:pt>
    <dgm:pt modelId="{E0A757B9-9481-094D-9465-A7FB47051EEF}" type="pres">
      <dgm:prSet presAssocID="{8AA72768-FB2B-614D-BDA1-362073E5923E}" presName="iconBgRect" presStyleLbl="bgShp" presStyleIdx="5" presStyleCnt="7"/>
      <dgm:spPr/>
    </dgm:pt>
    <dgm:pt modelId="{99F03B97-52CA-094D-BF29-15C137726B9D}" type="pres">
      <dgm:prSet presAssocID="{8AA72768-FB2B-614D-BDA1-362073E5923E}" presName="iconRect" presStyleLbl="node1" presStyleIdx="5" presStyleCnt="7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1979CA66-8E68-BC4C-9B36-8206150C72F5}" type="pres">
      <dgm:prSet presAssocID="{8AA72768-FB2B-614D-BDA1-362073E5923E}" presName="spaceRect" presStyleCnt="0"/>
      <dgm:spPr/>
    </dgm:pt>
    <dgm:pt modelId="{35F5A753-30D0-AA48-9D46-6B48625A6E23}" type="pres">
      <dgm:prSet presAssocID="{8AA72768-FB2B-614D-BDA1-362073E5923E}" presName="textRect" presStyleLbl="revTx" presStyleIdx="5" presStyleCnt="7">
        <dgm:presLayoutVars>
          <dgm:chMax val="1"/>
          <dgm:chPref val="1"/>
        </dgm:presLayoutVars>
      </dgm:prSet>
      <dgm:spPr/>
    </dgm:pt>
    <dgm:pt modelId="{FF690563-56A7-2A45-A1AF-B2DB5C793B89}" type="pres">
      <dgm:prSet presAssocID="{8A69A9E7-AAEC-C147-AAE8-555BEE9EDA03}" presName="sibTrans" presStyleCnt="0"/>
      <dgm:spPr/>
    </dgm:pt>
    <dgm:pt modelId="{5005A468-27C6-4763-AC11-64A320E427CA}" type="pres">
      <dgm:prSet presAssocID="{FB6737FE-72D6-438C-A192-B7FBF421C37F}" presName="compNode" presStyleCnt="0"/>
      <dgm:spPr/>
    </dgm:pt>
    <dgm:pt modelId="{FD3EB006-C713-4F91-AFFF-FE7844E6BF39}" type="pres">
      <dgm:prSet presAssocID="{FB6737FE-72D6-438C-A192-B7FBF421C37F}" presName="iconBgRect" presStyleLbl="bgShp" presStyleIdx="6" presStyleCnt="7"/>
      <dgm:spPr/>
    </dgm:pt>
    <dgm:pt modelId="{FA782C3F-9FC9-41C5-9B49-173280C0A5EB}" type="pres">
      <dgm:prSet presAssocID="{FB6737FE-72D6-438C-A192-B7FBF421C37F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EB93F75-AE67-4222-AE6D-80AE7E548823}" type="pres">
      <dgm:prSet presAssocID="{FB6737FE-72D6-438C-A192-B7FBF421C37F}" presName="spaceRect" presStyleCnt="0"/>
      <dgm:spPr/>
    </dgm:pt>
    <dgm:pt modelId="{989D0115-F705-4C26-B999-4D32D36106CA}" type="pres">
      <dgm:prSet presAssocID="{FB6737FE-72D6-438C-A192-B7FBF421C37F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E8291A08-A850-4277-BED4-CE958BB4F3FA}" srcId="{34D43632-47EE-4E7E-BE56-FF3A1342EB62}" destId="{61D80068-911C-4F0E-8C4D-B0621A35CC4C}" srcOrd="1" destOrd="0" parTransId="{CB8300BF-A1D6-470E-8057-73393EA15388}" sibTransId="{2997FF9C-DEEF-43AD-99BF-F1966D1C78ED}"/>
    <dgm:cxn modelId="{A259B312-C97D-4A47-8F10-B7E335D8F80C}" type="presOf" srcId="{34D43632-47EE-4E7E-BE56-FF3A1342EB62}" destId="{09A0BAB3-F50D-4D2F-B725-1AB97916752C}" srcOrd="0" destOrd="0" presId="urn:microsoft.com/office/officeart/2018/5/layout/IconCircleLabelList"/>
    <dgm:cxn modelId="{EC217627-F13B-4833-9632-ABA69C4E9E18}" type="presOf" srcId="{FEB52D3C-E870-4B1C-ACC3-CFB8A4A14C53}" destId="{2A190A4B-99B8-41D0-97E8-10547D5D6B87}" srcOrd="0" destOrd="0" presId="urn:microsoft.com/office/officeart/2018/5/layout/IconCircleLabelList"/>
    <dgm:cxn modelId="{C6DAF643-17BD-45F7-A6EC-9A284F1E0389}" srcId="{34D43632-47EE-4E7E-BE56-FF3A1342EB62}" destId="{33DD80C4-FE54-4ABC-A552-2500039BAECB}" srcOrd="0" destOrd="0" parTransId="{E5E3BBBB-1CB5-42E7-8286-9DFF73DBAB5B}" sibTransId="{EDE4B545-5819-4096-B07F-1E0AC13E1C8E}"/>
    <dgm:cxn modelId="{10FA0244-D2FB-4341-B36F-0A7A971E69B9}" srcId="{34D43632-47EE-4E7E-BE56-FF3A1342EB62}" destId="{AE8F96E4-C085-4437-B711-85FC4C185DEA}" srcOrd="4" destOrd="0" parTransId="{7A2256BE-6E5D-4F1B-8108-F4CC58692E78}" sibTransId="{077B396B-91A7-489A-8B68-205D234DFCB7}"/>
    <dgm:cxn modelId="{E2C3B744-18F0-47D2-A7A7-3615833933AF}" type="presOf" srcId="{33DD80C4-FE54-4ABC-A552-2500039BAECB}" destId="{8D5FFAB5-2CD0-4191-9188-B493AA591CAE}" srcOrd="0" destOrd="0" presId="urn:microsoft.com/office/officeart/2018/5/layout/IconCircleLabelList"/>
    <dgm:cxn modelId="{D8E20F54-FAAD-8C47-9436-5529FC804700}" type="presOf" srcId="{8AA72768-FB2B-614D-BDA1-362073E5923E}" destId="{35F5A753-30D0-AA48-9D46-6B48625A6E23}" srcOrd="0" destOrd="0" presId="urn:microsoft.com/office/officeart/2018/5/layout/IconCircleLabelList"/>
    <dgm:cxn modelId="{91D2626E-2089-45FF-BE4E-FE4650C64C57}" type="presOf" srcId="{0561FD34-4CBA-4674-9D30-09F2415235B9}" destId="{2285005B-E964-419A-88DC-A096F920462E}" srcOrd="0" destOrd="0" presId="urn:microsoft.com/office/officeart/2018/5/layout/IconCircleLabelList"/>
    <dgm:cxn modelId="{C34F1681-3004-C540-83C5-3E62A2042C7D}" srcId="{34D43632-47EE-4E7E-BE56-FF3A1342EB62}" destId="{8AA72768-FB2B-614D-BDA1-362073E5923E}" srcOrd="5" destOrd="0" parTransId="{DB21DFE2-0CC1-E84E-94E4-74AFF3DEE7F7}" sibTransId="{8A69A9E7-AAEC-C147-AAE8-555BEE9EDA03}"/>
    <dgm:cxn modelId="{423B248B-3F90-434C-85D8-ABE2E22B6D51}" type="presOf" srcId="{61D80068-911C-4F0E-8C4D-B0621A35CC4C}" destId="{C5229DD7-0AA0-443B-A3EA-772D28A7DCF9}" srcOrd="0" destOrd="0" presId="urn:microsoft.com/office/officeart/2018/5/layout/IconCircleLabelList"/>
    <dgm:cxn modelId="{1040AAAC-2B63-483C-AE96-0A4D5B866AEE}" srcId="{34D43632-47EE-4E7E-BE56-FF3A1342EB62}" destId="{FEB52D3C-E870-4B1C-ACC3-CFB8A4A14C53}" srcOrd="3" destOrd="0" parTransId="{989FF458-76B3-4126-BDFC-885A265F1678}" sibTransId="{1A23F70D-08A3-4C77-858B-9E369C3736A1}"/>
    <dgm:cxn modelId="{CDF433C0-48AE-4CDB-A98D-018BE75B8BEB}" srcId="{34D43632-47EE-4E7E-BE56-FF3A1342EB62}" destId="{0561FD34-4CBA-4674-9D30-09F2415235B9}" srcOrd="2" destOrd="0" parTransId="{F9525AEC-6C8C-452C-9418-AE0EC56EF30D}" sibTransId="{48A4243C-E51C-4F06-9DB0-F3AA9CB676D5}"/>
    <dgm:cxn modelId="{2789A7DC-1C31-489F-BC98-AD00CFF6EA16}" srcId="{34D43632-47EE-4E7E-BE56-FF3A1342EB62}" destId="{FB6737FE-72D6-438C-A192-B7FBF421C37F}" srcOrd="6" destOrd="0" parTransId="{D5211114-8CBB-4D00-9599-FA97D6C810F6}" sibTransId="{80F8B603-B959-4C36-891C-6F678767F2AB}"/>
    <dgm:cxn modelId="{62D72FF1-95AF-4D22-9911-840573738E30}" type="presOf" srcId="{FB6737FE-72D6-438C-A192-B7FBF421C37F}" destId="{989D0115-F705-4C26-B999-4D32D36106CA}" srcOrd="0" destOrd="0" presId="urn:microsoft.com/office/officeart/2018/5/layout/IconCircleLabelList"/>
    <dgm:cxn modelId="{AFA6DEFF-880E-4540-A39A-F09052C38367}" type="presOf" srcId="{AE8F96E4-C085-4437-B711-85FC4C185DEA}" destId="{B192687F-6954-459B-9026-1297DF7C10D2}" srcOrd="0" destOrd="0" presId="urn:microsoft.com/office/officeart/2018/5/layout/IconCircleLabelList"/>
    <dgm:cxn modelId="{3C939B33-4E7C-48D5-BAAE-E4029B6CB506}" type="presParOf" srcId="{09A0BAB3-F50D-4D2F-B725-1AB97916752C}" destId="{76EB22C1-EC1C-4A6E-8D5F-4E76333A32E5}" srcOrd="0" destOrd="0" presId="urn:microsoft.com/office/officeart/2018/5/layout/IconCircleLabelList"/>
    <dgm:cxn modelId="{2238598B-368C-4AFD-B2CD-375BE8ADA59E}" type="presParOf" srcId="{76EB22C1-EC1C-4A6E-8D5F-4E76333A32E5}" destId="{645BEA17-67F4-4F06-A163-851F36BC6856}" srcOrd="0" destOrd="0" presId="urn:microsoft.com/office/officeart/2018/5/layout/IconCircleLabelList"/>
    <dgm:cxn modelId="{762326E7-7441-400F-8676-28DE168A84FE}" type="presParOf" srcId="{76EB22C1-EC1C-4A6E-8D5F-4E76333A32E5}" destId="{932FEEE9-A852-4ACE-82C4-4A15D56A03A5}" srcOrd="1" destOrd="0" presId="urn:microsoft.com/office/officeart/2018/5/layout/IconCircleLabelList"/>
    <dgm:cxn modelId="{F34BC06F-0C14-4D4A-B2AE-D6586BB4B964}" type="presParOf" srcId="{76EB22C1-EC1C-4A6E-8D5F-4E76333A32E5}" destId="{69AE7C47-9DF6-41E8-ABF2-7E4C2ADCE760}" srcOrd="2" destOrd="0" presId="urn:microsoft.com/office/officeart/2018/5/layout/IconCircleLabelList"/>
    <dgm:cxn modelId="{92198F18-FB9A-4BAC-A0BB-927CF23D5AAF}" type="presParOf" srcId="{76EB22C1-EC1C-4A6E-8D5F-4E76333A32E5}" destId="{8D5FFAB5-2CD0-4191-9188-B493AA591CAE}" srcOrd="3" destOrd="0" presId="urn:microsoft.com/office/officeart/2018/5/layout/IconCircleLabelList"/>
    <dgm:cxn modelId="{C1A30D8C-6745-4EFE-9415-2A95445EA338}" type="presParOf" srcId="{09A0BAB3-F50D-4D2F-B725-1AB97916752C}" destId="{1735A8BD-BEA9-4C12-BC64-87BC4F94B455}" srcOrd="1" destOrd="0" presId="urn:microsoft.com/office/officeart/2018/5/layout/IconCircleLabelList"/>
    <dgm:cxn modelId="{352A71C1-7E92-4A34-AEE9-1BC372B39982}" type="presParOf" srcId="{09A0BAB3-F50D-4D2F-B725-1AB97916752C}" destId="{41A7BEA2-B565-4A81-9095-7384B038D00E}" srcOrd="2" destOrd="0" presId="urn:microsoft.com/office/officeart/2018/5/layout/IconCircleLabelList"/>
    <dgm:cxn modelId="{13E78C42-3A92-42CE-924D-CD243464C58A}" type="presParOf" srcId="{41A7BEA2-B565-4A81-9095-7384B038D00E}" destId="{C16BFA89-3A26-459D-8D68-DEE23AADB19E}" srcOrd="0" destOrd="0" presId="urn:microsoft.com/office/officeart/2018/5/layout/IconCircleLabelList"/>
    <dgm:cxn modelId="{023B1470-F63B-45B8-B402-CA398FAC3CF3}" type="presParOf" srcId="{41A7BEA2-B565-4A81-9095-7384B038D00E}" destId="{56C2C7D6-6849-45A2-B129-885E842239C0}" srcOrd="1" destOrd="0" presId="urn:microsoft.com/office/officeart/2018/5/layout/IconCircleLabelList"/>
    <dgm:cxn modelId="{9931DD4C-FAF6-46A3-BE7F-F303B76FDAB1}" type="presParOf" srcId="{41A7BEA2-B565-4A81-9095-7384B038D00E}" destId="{9C950FCD-54CD-4674-AE67-F1B271D199D6}" srcOrd="2" destOrd="0" presId="urn:microsoft.com/office/officeart/2018/5/layout/IconCircleLabelList"/>
    <dgm:cxn modelId="{109B06A3-CE73-43F3-9EAA-97500E90A392}" type="presParOf" srcId="{41A7BEA2-B565-4A81-9095-7384B038D00E}" destId="{C5229DD7-0AA0-443B-A3EA-772D28A7DCF9}" srcOrd="3" destOrd="0" presId="urn:microsoft.com/office/officeart/2018/5/layout/IconCircleLabelList"/>
    <dgm:cxn modelId="{753DB292-3CAF-4C00-81BD-1449B5BB8569}" type="presParOf" srcId="{09A0BAB3-F50D-4D2F-B725-1AB97916752C}" destId="{3C1D0A7A-3B93-405E-B2B4-7995E1F9CA5F}" srcOrd="3" destOrd="0" presId="urn:microsoft.com/office/officeart/2018/5/layout/IconCircleLabelList"/>
    <dgm:cxn modelId="{BEEFA9D7-5D9E-4978-B19C-58277DD31E72}" type="presParOf" srcId="{09A0BAB3-F50D-4D2F-B725-1AB97916752C}" destId="{EB8FD672-1938-43CB-BFDC-22527B6D6A07}" srcOrd="4" destOrd="0" presId="urn:microsoft.com/office/officeart/2018/5/layout/IconCircleLabelList"/>
    <dgm:cxn modelId="{557D749C-13CD-4196-B036-671D96429FBE}" type="presParOf" srcId="{EB8FD672-1938-43CB-BFDC-22527B6D6A07}" destId="{E6B9D9B1-762D-4F4F-AFF6-B18F51007753}" srcOrd="0" destOrd="0" presId="urn:microsoft.com/office/officeart/2018/5/layout/IconCircleLabelList"/>
    <dgm:cxn modelId="{25FC1303-33E8-426C-B1FA-47B6A44C146B}" type="presParOf" srcId="{EB8FD672-1938-43CB-BFDC-22527B6D6A07}" destId="{558A0958-B327-4B85-9FCE-FB8B606DD8C1}" srcOrd="1" destOrd="0" presId="urn:microsoft.com/office/officeart/2018/5/layout/IconCircleLabelList"/>
    <dgm:cxn modelId="{BD464495-47F6-4452-9558-66B9BFCFC8B7}" type="presParOf" srcId="{EB8FD672-1938-43CB-BFDC-22527B6D6A07}" destId="{41079BEC-CC9F-4A66-A98A-B13AF9B2ADC8}" srcOrd="2" destOrd="0" presId="urn:microsoft.com/office/officeart/2018/5/layout/IconCircleLabelList"/>
    <dgm:cxn modelId="{02E56847-0CD1-45A0-BE08-37A05236FDB4}" type="presParOf" srcId="{EB8FD672-1938-43CB-BFDC-22527B6D6A07}" destId="{2285005B-E964-419A-88DC-A096F920462E}" srcOrd="3" destOrd="0" presId="urn:microsoft.com/office/officeart/2018/5/layout/IconCircleLabelList"/>
    <dgm:cxn modelId="{76F4AA66-8D78-4048-84FB-3469DBABC535}" type="presParOf" srcId="{09A0BAB3-F50D-4D2F-B725-1AB97916752C}" destId="{1BAD1811-3346-44A9-8556-7663F6081F62}" srcOrd="5" destOrd="0" presId="urn:microsoft.com/office/officeart/2018/5/layout/IconCircleLabelList"/>
    <dgm:cxn modelId="{B87F132F-7D41-428F-A9B9-88796A9E59BE}" type="presParOf" srcId="{09A0BAB3-F50D-4D2F-B725-1AB97916752C}" destId="{58858C52-D9FE-48F3-AB48-06B651D02435}" srcOrd="6" destOrd="0" presId="urn:microsoft.com/office/officeart/2018/5/layout/IconCircleLabelList"/>
    <dgm:cxn modelId="{5C834F82-AEE2-4214-812B-FD241F2DC1F6}" type="presParOf" srcId="{58858C52-D9FE-48F3-AB48-06B651D02435}" destId="{BD108266-422E-4E7D-AA64-2840FE61D840}" srcOrd="0" destOrd="0" presId="urn:microsoft.com/office/officeart/2018/5/layout/IconCircleLabelList"/>
    <dgm:cxn modelId="{87A76E09-D678-42F8-8F2E-C97AA2FF36B9}" type="presParOf" srcId="{58858C52-D9FE-48F3-AB48-06B651D02435}" destId="{AF3E8E8E-532B-4F70-9F85-2BBE5C98EDAE}" srcOrd="1" destOrd="0" presId="urn:microsoft.com/office/officeart/2018/5/layout/IconCircleLabelList"/>
    <dgm:cxn modelId="{EDEDE0B1-F697-4732-921A-7A194D4CA2A8}" type="presParOf" srcId="{58858C52-D9FE-48F3-AB48-06B651D02435}" destId="{C08495FB-79B6-4B6A-9C2A-036E06E035D2}" srcOrd="2" destOrd="0" presId="urn:microsoft.com/office/officeart/2018/5/layout/IconCircleLabelList"/>
    <dgm:cxn modelId="{DE6A9F41-4F80-4A6B-BDAD-A71365072AFD}" type="presParOf" srcId="{58858C52-D9FE-48F3-AB48-06B651D02435}" destId="{2A190A4B-99B8-41D0-97E8-10547D5D6B87}" srcOrd="3" destOrd="0" presId="urn:microsoft.com/office/officeart/2018/5/layout/IconCircleLabelList"/>
    <dgm:cxn modelId="{529899B8-90E6-451F-B490-51E28D59B92C}" type="presParOf" srcId="{09A0BAB3-F50D-4D2F-B725-1AB97916752C}" destId="{3CCB2759-C3DD-45C5-A28A-46B0D55269CA}" srcOrd="7" destOrd="0" presId="urn:microsoft.com/office/officeart/2018/5/layout/IconCircleLabelList"/>
    <dgm:cxn modelId="{472883E4-0C04-45EE-BD37-3749D8C445F3}" type="presParOf" srcId="{09A0BAB3-F50D-4D2F-B725-1AB97916752C}" destId="{42C3DFF9-A945-47A3-81A2-DB541747B22B}" srcOrd="8" destOrd="0" presId="urn:microsoft.com/office/officeart/2018/5/layout/IconCircleLabelList"/>
    <dgm:cxn modelId="{B42E3590-FAA1-4920-9D70-5D5AA0243A76}" type="presParOf" srcId="{42C3DFF9-A945-47A3-81A2-DB541747B22B}" destId="{CD18AA09-4BDA-487D-BACD-7E2FE56C4EAB}" srcOrd="0" destOrd="0" presId="urn:microsoft.com/office/officeart/2018/5/layout/IconCircleLabelList"/>
    <dgm:cxn modelId="{40171ED6-E16B-48D3-87D3-4AAD0356F8FD}" type="presParOf" srcId="{42C3DFF9-A945-47A3-81A2-DB541747B22B}" destId="{DA801144-89FD-4A74-9517-9A30275333E2}" srcOrd="1" destOrd="0" presId="urn:microsoft.com/office/officeart/2018/5/layout/IconCircleLabelList"/>
    <dgm:cxn modelId="{DFC05E14-5F79-4A8A-A0E4-4DD6CE993F9F}" type="presParOf" srcId="{42C3DFF9-A945-47A3-81A2-DB541747B22B}" destId="{980BBFD1-42B3-4929-B188-9F358D4EAD56}" srcOrd="2" destOrd="0" presId="urn:microsoft.com/office/officeart/2018/5/layout/IconCircleLabelList"/>
    <dgm:cxn modelId="{A4EECA6B-192B-4BF1-9AE7-7EDBECCD6A97}" type="presParOf" srcId="{42C3DFF9-A945-47A3-81A2-DB541747B22B}" destId="{B192687F-6954-459B-9026-1297DF7C10D2}" srcOrd="3" destOrd="0" presId="urn:microsoft.com/office/officeart/2018/5/layout/IconCircleLabelList"/>
    <dgm:cxn modelId="{237D1A90-FEC7-4263-B774-258E4C49B370}" type="presParOf" srcId="{09A0BAB3-F50D-4D2F-B725-1AB97916752C}" destId="{46B93E6A-927F-4B5E-85A2-8874FD7E7378}" srcOrd="9" destOrd="0" presId="urn:microsoft.com/office/officeart/2018/5/layout/IconCircleLabelList"/>
    <dgm:cxn modelId="{3AB913DE-2C26-D244-9D94-E3925DE400F3}" type="presParOf" srcId="{09A0BAB3-F50D-4D2F-B725-1AB97916752C}" destId="{8864AF12-A7D4-AE4B-AE78-9164C27A44A8}" srcOrd="10" destOrd="0" presId="urn:microsoft.com/office/officeart/2018/5/layout/IconCircleLabelList"/>
    <dgm:cxn modelId="{470C23B2-FF21-E044-9F9D-D160E1612C48}" type="presParOf" srcId="{8864AF12-A7D4-AE4B-AE78-9164C27A44A8}" destId="{E0A757B9-9481-094D-9465-A7FB47051EEF}" srcOrd="0" destOrd="0" presId="urn:microsoft.com/office/officeart/2018/5/layout/IconCircleLabelList"/>
    <dgm:cxn modelId="{3B190319-84EA-8D46-B561-25AAD99976B2}" type="presParOf" srcId="{8864AF12-A7D4-AE4B-AE78-9164C27A44A8}" destId="{99F03B97-52CA-094D-BF29-15C137726B9D}" srcOrd="1" destOrd="0" presId="urn:microsoft.com/office/officeart/2018/5/layout/IconCircleLabelList"/>
    <dgm:cxn modelId="{7759FAFB-768F-1F42-8FEE-380A1238FBF9}" type="presParOf" srcId="{8864AF12-A7D4-AE4B-AE78-9164C27A44A8}" destId="{1979CA66-8E68-BC4C-9B36-8206150C72F5}" srcOrd="2" destOrd="0" presId="urn:microsoft.com/office/officeart/2018/5/layout/IconCircleLabelList"/>
    <dgm:cxn modelId="{0DA7143C-484A-A14D-901F-7FBDC592D814}" type="presParOf" srcId="{8864AF12-A7D4-AE4B-AE78-9164C27A44A8}" destId="{35F5A753-30D0-AA48-9D46-6B48625A6E23}" srcOrd="3" destOrd="0" presId="urn:microsoft.com/office/officeart/2018/5/layout/IconCircleLabelList"/>
    <dgm:cxn modelId="{ED6D2D36-8606-E746-A96E-04DF28964C8E}" type="presParOf" srcId="{09A0BAB3-F50D-4D2F-B725-1AB97916752C}" destId="{FF690563-56A7-2A45-A1AF-B2DB5C793B89}" srcOrd="11" destOrd="0" presId="urn:microsoft.com/office/officeart/2018/5/layout/IconCircleLabelList"/>
    <dgm:cxn modelId="{FD2E2032-55B9-47B7-A971-4C9203CAB27C}" type="presParOf" srcId="{09A0BAB3-F50D-4D2F-B725-1AB97916752C}" destId="{5005A468-27C6-4763-AC11-64A320E427CA}" srcOrd="12" destOrd="0" presId="urn:microsoft.com/office/officeart/2018/5/layout/IconCircleLabelList"/>
    <dgm:cxn modelId="{26094357-85C2-4B79-979D-6BFC253F7C6D}" type="presParOf" srcId="{5005A468-27C6-4763-AC11-64A320E427CA}" destId="{FD3EB006-C713-4F91-AFFF-FE7844E6BF39}" srcOrd="0" destOrd="0" presId="urn:microsoft.com/office/officeart/2018/5/layout/IconCircleLabelList"/>
    <dgm:cxn modelId="{9A212FFF-41F8-4ABD-A7A5-6D7AC6556E62}" type="presParOf" srcId="{5005A468-27C6-4763-AC11-64A320E427CA}" destId="{FA782C3F-9FC9-41C5-9B49-173280C0A5EB}" srcOrd="1" destOrd="0" presId="urn:microsoft.com/office/officeart/2018/5/layout/IconCircleLabelList"/>
    <dgm:cxn modelId="{3E4255FB-79BB-4CC8-8653-232A0491B13D}" type="presParOf" srcId="{5005A468-27C6-4763-AC11-64A320E427CA}" destId="{6EB93F75-AE67-4222-AE6D-80AE7E548823}" srcOrd="2" destOrd="0" presId="urn:microsoft.com/office/officeart/2018/5/layout/IconCircleLabelList"/>
    <dgm:cxn modelId="{DB8CA9F7-D46F-4295-A493-5FE13C7CB5BA}" type="presParOf" srcId="{5005A468-27C6-4763-AC11-64A320E427CA}" destId="{989D0115-F705-4C26-B999-4D32D36106C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D43632-47EE-4E7E-BE56-FF3A1342EB6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DD80C4-FE54-4ABC-A552-2500039BAEC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Motivation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E5E3BBBB-1CB5-42E7-8286-9DFF73DBAB5B}" type="parTrans" cxnId="{C6DAF643-17BD-45F7-A6EC-9A284F1E0389}">
      <dgm:prSet/>
      <dgm:spPr/>
      <dgm:t>
        <a:bodyPr/>
        <a:lstStyle/>
        <a:p>
          <a:endParaRPr lang="en-US"/>
        </a:p>
      </dgm:t>
    </dgm:pt>
    <dgm:pt modelId="{EDE4B545-5819-4096-B07F-1E0AC13E1C8E}" type="sibTrans" cxnId="{C6DAF643-17BD-45F7-A6EC-9A284F1E0389}">
      <dgm:prSet/>
      <dgm:spPr/>
      <dgm:t>
        <a:bodyPr/>
        <a:lstStyle/>
        <a:p>
          <a:endParaRPr lang="en-US"/>
        </a:p>
      </dgm:t>
    </dgm:pt>
    <dgm:pt modelId="{61D80068-911C-4F0E-8C4D-B0621A35CC4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Background Information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CB8300BF-A1D6-470E-8057-73393EA15388}" type="parTrans" cxnId="{E8291A08-A850-4277-BED4-CE958BB4F3FA}">
      <dgm:prSet/>
      <dgm:spPr/>
      <dgm:t>
        <a:bodyPr/>
        <a:lstStyle/>
        <a:p>
          <a:endParaRPr lang="en-US"/>
        </a:p>
      </dgm:t>
    </dgm:pt>
    <dgm:pt modelId="{2997FF9C-DEEF-43AD-99BF-F1966D1C78ED}" type="sibTrans" cxnId="{E8291A08-A850-4277-BED4-CE958BB4F3FA}">
      <dgm:prSet/>
      <dgm:spPr/>
      <dgm:t>
        <a:bodyPr/>
        <a:lstStyle/>
        <a:p>
          <a:endParaRPr lang="en-US"/>
        </a:p>
      </dgm:t>
    </dgm:pt>
    <dgm:pt modelId="{0561FD34-4CBA-4674-9D30-09F2415235B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Aims of the Project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F9525AEC-6C8C-452C-9418-AE0EC56EF30D}" type="parTrans" cxnId="{CDF433C0-48AE-4CDB-A98D-018BE75B8BEB}">
      <dgm:prSet/>
      <dgm:spPr/>
      <dgm:t>
        <a:bodyPr/>
        <a:lstStyle/>
        <a:p>
          <a:endParaRPr lang="en-US"/>
        </a:p>
      </dgm:t>
    </dgm:pt>
    <dgm:pt modelId="{48A4243C-E51C-4F06-9DB0-F3AA9CB676D5}" type="sibTrans" cxnId="{CDF433C0-48AE-4CDB-A98D-018BE75B8BEB}">
      <dgm:prSet/>
      <dgm:spPr/>
      <dgm:t>
        <a:bodyPr/>
        <a:lstStyle/>
        <a:p>
          <a:endParaRPr lang="en-US"/>
        </a:p>
      </dgm:t>
    </dgm:pt>
    <dgm:pt modelId="{FEB52D3C-E870-4B1C-ACC3-CFB8A4A14C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Project Steps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989FF458-76B3-4126-BDFC-885A265F1678}" type="parTrans" cxnId="{1040AAAC-2B63-483C-AE96-0A4D5B866AEE}">
      <dgm:prSet/>
      <dgm:spPr/>
      <dgm:t>
        <a:bodyPr/>
        <a:lstStyle/>
        <a:p>
          <a:endParaRPr lang="en-US"/>
        </a:p>
      </dgm:t>
    </dgm:pt>
    <dgm:pt modelId="{1A23F70D-08A3-4C77-858B-9E369C3736A1}" type="sibTrans" cxnId="{1040AAAC-2B63-483C-AE96-0A4D5B866AEE}">
      <dgm:prSet/>
      <dgm:spPr/>
      <dgm:t>
        <a:bodyPr/>
        <a:lstStyle/>
        <a:p>
          <a:endParaRPr lang="en-US"/>
        </a:p>
      </dgm:t>
    </dgm:pt>
    <dgm:pt modelId="{AE8F96E4-C085-4437-B711-85FC4C185D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Current Steps</a:t>
          </a:r>
          <a:endParaRPr lang="en-US" dirty="0"/>
        </a:p>
      </dgm:t>
    </dgm:pt>
    <dgm:pt modelId="{7A2256BE-6E5D-4F1B-8108-F4CC58692E78}" type="parTrans" cxnId="{10FA0244-D2FB-4341-B36F-0A7A971E69B9}">
      <dgm:prSet/>
      <dgm:spPr/>
      <dgm:t>
        <a:bodyPr/>
        <a:lstStyle/>
        <a:p>
          <a:endParaRPr lang="en-US"/>
        </a:p>
      </dgm:t>
    </dgm:pt>
    <dgm:pt modelId="{077B396B-91A7-489A-8B68-205D234DFCB7}" type="sibTrans" cxnId="{10FA0244-D2FB-4341-B36F-0A7A971E69B9}">
      <dgm:prSet/>
      <dgm:spPr/>
      <dgm:t>
        <a:bodyPr/>
        <a:lstStyle/>
        <a:p>
          <a:endParaRPr lang="en-US"/>
        </a:p>
      </dgm:t>
    </dgm:pt>
    <dgm:pt modelId="{FB6737FE-72D6-438C-A192-B7FBF421C37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References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D5211114-8CBB-4D00-9599-FA97D6C810F6}" type="parTrans" cxnId="{2789A7DC-1C31-489F-BC98-AD00CFF6EA16}">
      <dgm:prSet/>
      <dgm:spPr/>
      <dgm:t>
        <a:bodyPr/>
        <a:lstStyle/>
        <a:p>
          <a:endParaRPr lang="en-US"/>
        </a:p>
      </dgm:t>
    </dgm:pt>
    <dgm:pt modelId="{80F8B603-B959-4C36-891C-6F678767F2AB}" type="sibTrans" cxnId="{2789A7DC-1C31-489F-BC98-AD00CFF6EA16}">
      <dgm:prSet/>
      <dgm:spPr/>
      <dgm:t>
        <a:bodyPr/>
        <a:lstStyle/>
        <a:p>
          <a:endParaRPr lang="en-US"/>
        </a:p>
      </dgm:t>
    </dgm:pt>
    <dgm:pt modelId="{8AA72768-FB2B-614D-BDA1-362073E5923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Q&amp;A</a:t>
          </a:r>
        </a:p>
      </dgm:t>
    </dgm:pt>
    <dgm:pt modelId="{DB21DFE2-0CC1-E84E-94E4-74AFF3DEE7F7}" type="parTrans" cxnId="{C34F1681-3004-C540-83C5-3E62A2042C7D}">
      <dgm:prSet/>
      <dgm:spPr/>
      <dgm:t>
        <a:bodyPr/>
        <a:lstStyle/>
        <a:p>
          <a:endParaRPr lang="en-GB"/>
        </a:p>
      </dgm:t>
    </dgm:pt>
    <dgm:pt modelId="{8A69A9E7-AAEC-C147-AAE8-555BEE9EDA03}" type="sibTrans" cxnId="{C34F1681-3004-C540-83C5-3E62A2042C7D}">
      <dgm:prSet/>
      <dgm:spPr/>
      <dgm:t>
        <a:bodyPr/>
        <a:lstStyle/>
        <a:p>
          <a:endParaRPr lang="en-GB"/>
        </a:p>
      </dgm:t>
    </dgm:pt>
    <dgm:pt modelId="{09A0BAB3-F50D-4D2F-B725-1AB97916752C}" type="pres">
      <dgm:prSet presAssocID="{34D43632-47EE-4E7E-BE56-FF3A1342EB62}" presName="root" presStyleCnt="0">
        <dgm:presLayoutVars>
          <dgm:dir/>
          <dgm:resizeHandles val="exact"/>
        </dgm:presLayoutVars>
      </dgm:prSet>
      <dgm:spPr/>
    </dgm:pt>
    <dgm:pt modelId="{76EB22C1-EC1C-4A6E-8D5F-4E76333A32E5}" type="pres">
      <dgm:prSet presAssocID="{33DD80C4-FE54-4ABC-A552-2500039BAECB}" presName="compNode" presStyleCnt="0"/>
      <dgm:spPr/>
    </dgm:pt>
    <dgm:pt modelId="{645BEA17-67F4-4F06-A163-851F36BC6856}" type="pres">
      <dgm:prSet presAssocID="{33DD80C4-FE54-4ABC-A552-2500039BAECB}" presName="iconBgRect" presStyleLbl="bgShp" presStyleIdx="0" presStyleCnt="7"/>
      <dgm:spPr/>
    </dgm:pt>
    <dgm:pt modelId="{932FEEE9-A852-4ACE-82C4-4A15D56A03A5}" type="pres">
      <dgm:prSet presAssocID="{33DD80C4-FE54-4ABC-A552-2500039BAECB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9AE7C47-9DF6-41E8-ABF2-7E4C2ADCE760}" type="pres">
      <dgm:prSet presAssocID="{33DD80C4-FE54-4ABC-A552-2500039BAECB}" presName="spaceRect" presStyleCnt="0"/>
      <dgm:spPr/>
    </dgm:pt>
    <dgm:pt modelId="{8D5FFAB5-2CD0-4191-9188-B493AA591CAE}" type="pres">
      <dgm:prSet presAssocID="{33DD80C4-FE54-4ABC-A552-2500039BAECB}" presName="textRect" presStyleLbl="revTx" presStyleIdx="0" presStyleCnt="7">
        <dgm:presLayoutVars>
          <dgm:chMax val="1"/>
          <dgm:chPref val="1"/>
        </dgm:presLayoutVars>
      </dgm:prSet>
      <dgm:spPr/>
    </dgm:pt>
    <dgm:pt modelId="{1735A8BD-BEA9-4C12-BC64-87BC4F94B455}" type="pres">
      <dgm:prSet presAssocID="{EDE4B545-5819-4096-B07F-1E0AC13E1C8E}" presName="sibTrans" presStyleCnt="0"/>
      <dgm:spPr/>
    </dgm:pt>
    <dgm:pt modelId="{41A7BEA2-B565-4A81-9095-7384B038D00E}" type="pres">
      <dgm:prSet presAssocID="{61D80068-911C-4F0E-8C4D-B0621A35CC4C}" presName="compNode" presStyleCnt="0"/>
      <dgm:spPr/>
    </dgm:pt>
    <dgm:pt modelId="{C16BFA89-3A26-459D-8D68-DEE23AADB19E}" type="pres">
      <dgm:prSet presAssocID="{61D80068-911C-4F0E-8C4D-B0621A35CC4C}" presName="iconBgRect" presStyleLbl="bgShp" presStyleIdx="1" presStyleCnt="7"/>
      <dgm:spPr/>
    </dgm:pt>
    <dgm:pt modelId="{56C2C7D6-6849-45A2-B129-885E842239C0}" type="pres">
      <dgm:prSet presAssocID="{61D80068-911C-4F0E-8C4D-B0621A35CC4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9C950FCD-54CD-4674-AE67-F1B271D199D6}" type="pres">
      <dgm:prSet presAssocID="{61D80068-911C-4F0E-8C4D-B0621A35CC4C}" presName="spaceRect" presStyleCnt="0"/>
      <dgm:spPr/>
    </dgm:pt>
    <dgm:pt modelId="{C5229DD7-0AA0-443B-A3EA-772D28A7DCF9}" type="pres">
      <dgm:prSet presAssocID="{61D80068-911C-4F0E-8C4D-B0621A35CC4C}" presName="textRect" presStyleLbl="revTx" presStyleIdx="1" presStyleCnt="7">
        <dgm:presLayoutVars>
          <dgm:chMax val="1"/>
          <dgm:chPref val="1"/>
        </dgm:presLayoutVars>
      </dgm:prSet>
      <dgm:spPr/>
    </dgm:pt>
    <dgm:pt modelId="{3C1D0A7A-3B93-405E-B2B4-7995E1F9CA5F}" type="pres">
      <dgm:prSet presAssocID="{2997FF9C-DEEF-43AD-99BF-F1966D1C78ED}" presName="sibTrans" presStyleCnt="0"/>
      <dgm:spPr/>
    </dgm:pt>
    <dgm:pt modelId="{EB8FD672-1938-43CB-BFDC-22527B6D6A07}" type="pres">
      <dgm:prSet presAssocID="{0561FD34-4CBA-4674-9D30-09F2415235B9}" presName="compNode" presStyleCnt="0"/>
      <dgm:spPr/>
    </dgm:pt>
    <dgm:pt modelId="{E6B9D9B1-762D-4F4F-AFF6-B18F51007753}" type="pres">
      <dgm:prSet presAssocID="{0561FD34-4CBA-4674-9D30-09F2415235B9}" presName="iconBgRect" presStyleLbl="bgShp" presStyleIdx="2" presStyleCnt="7"/>
      <dgm:spPr/>
    </dgm:pt>
    <dgm:pt modelId="{558A0958-B327-4B85-9FCE-FB8B606DD8C1}" type="pres">
      <dgm:prSet presAssocID="{0561FD34-4CBA-4674-9D30-09F2415235B9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1079BEC-CC9F-4A66-A98A-B13AF9B2ADC8}" type="pres">
      <dgm:prSet presAssocID="{0561FD34-4CBA-4674-9D30-09F2415235B9}" presName="spaceRect" presStyleCnt="0"/>
      <dgm:spPr/>
    </dgm:pt>
    <dgm:pt modelId="{2285005B-E964-419A-88DC-A096F920462E}" type="pres">
      <dgm:prSet presAssocID="{0561FD34-4CBA-4674-9D30-09F2415235B9}" presName="textRect" presStyleLbl="revTx" presStyleIdx="2" presStyleCnt="7">
        <dgm:presLayoutVars>
          <dgm:chMax val="1"/>
          <dgm:chPref val="1"/>
        </dgm:presLayoutVars>
      </dgm:prSet>
      <dgm:spPr/>
    </dgm:pt>
    <dgm:pt modelId="{1BAD1811-3346-44A9-8556-7663F6081F62}" type="pres">
      <dgm:prSet presAssocID="{48A4243C-E51C-4F06-9DB0-F3AA9CB676D5}" presName="sibTrans" presStyleCnt="0"/>
      <dgm:spPr/>
    </dgm:pt>
    <dgm:pt modelId="{58858C52-D9FE-48F3-AB48-06B651D02435}" type="pres">
      <dgm:prSet presAssocID="{FEB52D3C-E870-4B1C-ACC3-CFB8A4A14C53}" presName="compNode" presStyleCnt="0"/>
      <dgm:spPr/>
    </dgm:pt>
    <dgm:pt modelId="{BD108266-422E-4E7D-AA64-2840FE61D840}" type="pres">
      <dgm:prSet presAssocID="{FEB52D3C-E870-4B1C-ACC3-CFB8A4A14C53}" presName="iconBgRect" presStyleLbl="bgShp" presStyleIdx="3" presStyleCnt="7"/>
      <dgm:spPr/>
    </dgm:pt>
    <dgm:pt modelId="{AF3E8E8E-532B-4F70-9F85-2BBE5C98EDAE}" type="pres">
      <dgm:prSet presAssocID="{FEB52D3C-E870-4B1C-ACC3-CFB8A4A14C53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08495FB-79B6-4B6A-9C2A-036E06E035D2}" type="pres">
      <dgm:prSet presAssocID="{FEB52D3C-E870-4B1C-ACC3-CFB8A4A14C53}" presName="spaceRect" presStyleCnt="0"/>
      <dgm:spPr/>
    </dgm:pt>
    <dgm:pt modelId="{2A190A4B-99B8-41D0-97E8-10547D5D6B87}" type="pres">
      <dgm:prSet presAssocID="{FEB52D3C-E870-4B1C-ACC3-CFB8A4A14C53}" presName="textRect" presStyleLbl="revTx" presStyleIdx="3" presStyleCnt="7">
        <dgm:presLayoutVars>
          <dgm:chMax val="1"/>
          <dgm:chPref val="1"/>
        </dgm:presLayoutVars>
      </dgm:prSet>
      <dgm:spPr/>
    </dgm:pt>
    <dgm:pt modelId="{3CCB2759-C3DD-45C5-A28A-46B0D55269CA}" type="pres">
      <dgm:prSet presAssocID="{1A23F70D-08A3-4C77-858B-9E369C3736A1}" presName="sibTrans" presStyleCnt="0"/>
      <dgm:spPr/>
    </dgm:pt>
    <dgm:pt modelId="{42C3DFF9-A945-47A3-81A2-DB541747B22B}" type="pres">
      <dgm:prSet presAssocID="{AE8F96E4-C085-4437-B711-85FC4C185DEA}" presName="compNode" presStyleCnt="0"/>
      <dgm:spPr/>
    </dgm:pt>
    <dgm:pt modelId="{CD18AA09-4BDA-487D-BACD-7E2FE56C4EAB}" type="pres">
      <dgm:prSet presAssocID="{AE8F96E4-C085-4437-B711-85FC4C185DEA}" presName="iconBgRect" presStyleLbl="bgShp" presStyleIdx="4" presStyleCnt="7"/>
      <dgm:spPr/>
    </dgm:pt>
    <dgm:pt modelId="{DA801144-89FD-4A74-9517-9A30275333E2}" type="pres">
      <dgm:prSet presAssocID="{AE8F96E4-C085-4437-B711-85FC4C185DE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80BBFD1-42B3-4929-B188-9F358D4EAD56}" type="pres">
      <dgm:prSet presAssocID="{AE8F96E4-C085-4437-B711-85FC4C185DEA}" presName="spaceRect" presStyleCnt="0"/>
      <dgm:spPr/>
    </dgm:pt>
    <dgm:pt modelId="{B192687F-6954-459B-9026-1297DF7C10D2}" type="pres">
      <dgm:prSet presAssocID="{AE8F96E4-C085-4437-B711-85FC4C185DEA}" presName="textRect" presStyleLbl="revTx" presStyleIdx="4" presStyleCnt="7">
        <dgm:presLayoutVars>
          <dgm:chMax val="1"/>
          <dgm:chPref val="1"/>
        </dgm:presLayoutVars>
      </dgm:prSet>
      <dgm:spPr/>
    </dgm:pt>
    <dgm:pt modelId="{46B93E6A-927F-4B5E-85A2-8874FD7E7378}" type="pres">
      <dgm:prSet presAssocID="{077B396B-91A7-489A-8B68-205D234DFCB7}" presName="sibTrans" presStyleCnt="0"/>
      <dgm:spPr/>
    </dgm:pt>
    <dgm:pt modelId="{8864AF12-A7D4-AE4B-AE78-9164C27A44A8}" type="pres">
      <dgm:prSet presAssocID="{8AA72768-FB2B-614D-BDA1-362073E5923E}" presName="compNode" presStyleCnt="0"/>
      <dgm:spPr/>
    </dgm:pt>
    <dgm:pt modelId="{E0A757B9-9481-094D-9465-A7FB47051EEF}" type="pres">
      <dgm:prSet presAssocID="{8AA72768-FB2B-614D-BDA1-362073E5923E}" presName="iconBgRect" presStyleLbl="bgShp" presStyleIdx="5" presStyleCnt="7"/>
      <dgm:spPr/>
    </dgm:pt>
    <dgm:pt modelId="{99F03B97-52CA-094D-BF29-15C137726B9D}" type="pres">
      <dgm:prSet presAssocID="{8AA72768-FB2B-614D-BDA1-362073E5923E}" presName="iconRect" presStyleLbl="node1" presStyleIdx="5" presStyleCnt="7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1979CA66-8E68-BC4C-9B36-8206150C72F5}" type="pres">
      <dgm:prSet presAssocID="{8AA72768-FB2B-614D-BDA1-362073E5923E}" presName="spaceRect" presStyleCnt="0"/>
      <dgm:spPr/>
    </dgm:pt>
    <dgm:pt modelId="{35F5A753-30D0-AA48-9D46-6B48625A6E23}" type="pres">
      <dgm:prSet presAssocID="{8AA72768-FB2B-614D-BDA1-362073E5923E}" presName="textRect" presStyleLbl="revTx" presStyleIdx="5" presStyleCnt="7">
        <dgm:presLayoutVars>
          <dgm:chMax val="1"/>
          <dgm:chPref val="1"/>
        </dgm:presLayoutVars>
      </dgm:prSet>
      <dgm:spPr/>
    </dgm:pt>
    <dgm:pt modelId="{FF690563-56A7-2A45-A1AF-B2DB5C793B89}" type="pres">
      <dgm:prSet presAssocID="{8A69A9E7-AAEC-C147-AAE8-555BEE9EDA03}" presName="sibTrans" presStyleCnt="0"/>
      <dgm:spPr/>
    </dgm:pt>
    <dgm:pt modelId="{5005A468-27C6-4763-AC11-64A320E427CA}" type="pres">
      <dgm:prSet presAssocID="{FB6737FE-72D6-438C-A192-B7FBF421C37F}" presName="compNode" presStyleCnt="0"/>
      <dgm:spPr/>
    </dgm:pt>
    <dgm:pt modelId="{FD3EB006-C713-4F91-AFFF-FE7844E6BF39}" type="pres">
      <dgm:prSet presAssocID="{FB6737FE-72D6-438C-A192-B7FBF421C37F}" presName="iconBgRect" presStyleLbl="bgShp" presStyleIdx="6" presStyleCnt="7"/>
      <dgm:spPr/>
    </dgm:pt>
    <dgm:pt modelId="{FA782C3F-9FC9-41C5-9B49-173280C0A5EB}" type="pres">
      <dgm:prSet presAssocID="{FB6737FE-72D6-438C-A192-B7FBF421C37F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EB93F75-AE67-4222-AE6D-80AE7E548823}" type="pres">
      <dgm:prSet presAssocID="{FB6737FE-72D6-438C-A192-B7FBF421C37F}" presName="spaceRect" presStyleCnt="0"/>
      <dgm:spPr/>
    </dgm:pt>
    <dgm:pt modelId="{989D0115-F705-4C26-B999-4D32D36106CA}" type="pres">
      <dgm:prSet presAssocID="{FB6737FE-72D6-438C-A192-B7FBF421C37F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E8291A08-A850-4277-BED4-CE958BB4F3FA}" srcId="{34D43632-47EE-4E7E-BE56-FF3A1342EB62}" destId="{61D80068-911C-4F0E-8C4D-B0621A35CC4C}" srcOrd="1" destOrd="0" parTransId="{CB8300BF-A1D6-470E-8057-73393EA15388}" sibTransId="{2997FF9C-DEEF-43AD-99BF-F1966D1C78ED}"/>
    <dgm:cxn modelId="{A259B312-C97D-4A47-8F10-B7E335D8F80C}" type="presOf" srcId="{34D43632-47EE-4E7E-BE56-FF3A1342EB62}" destId="{09A0BAB3-F50D-4D2F-B725-1AB97916752C}" srcOrd="0" destOrd="0" presId="urn:microsoft.com/office/officeart/2018/5/layout/IconCircleLabelList"/>
    <dgm:cxn modelId="{EC217627-F13B-4833-9632-ABA69C4E9E18}" type="presOf" srcId="{FEB52D3C-E870-4B1C-ACC3-CFB8A4A14C53}" destId="{2A190A4B-99B8-41D0-97E8-10547D5D6B87}" srcOrd="0" destOrd="0" presId="urn:microsoft.com/office/officeart/2018/5/layout/IconCircleLabelList"/>
    <dgm:cxn modelId="{C6DAF643-17BD-45F7-A6EC-9A284F1E0389}" srcId="{34D43632-47EE-4E7E-BE56-FF3A1342EB62}" destId="{33DD80C4-FE54-4ABC-A552-2500039BAECB}" srcOrd="0" destOrd="0" parTransId="{E5E3BBBB-1CB5-42E7-8286-9DFF73DBAB5B}" sibTransId="{EDE4B545-5819-4096-B07F-1E0AC13E1C8E}"/>
    <dgm:cxn modelId="{10FA0244-D2FB-4341-B36F-0A7A971E69B9}" srcId="{34D43632-47EE-4E7E-BE56-FF3A1342EB62}" destId="{AE8F96E4-C085-4437-B711-85FC4C185DEA}" srcOrd="4" destOrd="0" parTransId="{7A2256BE-6E5D-4F1B-8108-F4CC58692E78}" sibTransId="{077B396B-91A7-489A-8B68-205D234DFCB7}"/>
    <dgm:cxn modelId="{E2C3B744-18F0-47D2-A7A7-3615833933AF}" type="presOf" srcId="{33DD80C4-FE54-4ABC-A552-2500039BAECB}" destId="{8D5FFAB5-2CD0-4191-9188-B493AA591CAE}" srcOrd="0" destOrd="0" presId="urn:microsoft.com/office/officeart/2018/5/layout/IconCircleLabelList"/>
    <dgm:cxn modelId="{D8E20F54-FAAD-8C47-9436-5529FC804700}" type="presOf" srcId="{8AA72768-FB2B-614D-BDA1-362073E5923E}" destId="{35F5A753-30D0-AA48-9D46-6B48625A6E23}" srcOrd="0" destOrd="0" presId="urn:microsoft.com/office/officeart/2018/5/layout/IconCircleLabelList"/>
    <dgm:cxn modelId="{91D2626E-2089-45FF-BE4E-FE4650C64C57}" type="presOf" srcId="{0561FD34-4CBA-4674-9D30-09F2415235B9}" destId="{2285005B-E964-419A-88DC-A096F920462E}" srcOrd="0" destOrd="0" presId="urn:microsoft.com/office/officeart/2018/5/layout/IconCircleLabelList"/>
    <dgm:cxn modelId="{C34F1681-3004-C540-83C5-3E62A2042C7D}" srcId="{34D43632-47EE-4E7E-BE56-FF3A1342EB62}" destId="{8AA72768-FB2B-614D-BDA1-362073E5923E}" srcOrd="5" destOrd="0" parTransId="{DB21DFE2-0CC1-E84E-94E4-74AFF3DEE7F7}" sibTransId="{8A69A9E7-AAEC-C147-AAE8-555BEE9EDA03}"/>
    <dgm:cxn modelId="{423B248B-3F90-434C-85D8-ABE2E22B6D51}" type="presOf" srcId="{61D80068-911C-4F0E-8C4D-B0621A35CC4C}" destId="{C5229DD7-0AA0-443B-A3EA-772D28A7DCF9}" srcOrd="0" destOrd="0" presId="urn:microsoft.com/office/officeart/2018/5/layout/IconCircleLabelList"/>
    <dgm:cxn modelId="{1040AAAC-2B63-483C-AE96-0A4D5B866AEE}" srcId="{34D43632-47EE-4E7E-BE56-FF3A1342EB62}" destId="{FEB52D3C-E870-4B1C-ACC3-CFB8A4A14C53}" srcOrd="3" destOrd="0" parTransId="{989FF458-76B3-4126-BDFC-885A265F1678}" sibTransId="{1A23F70D-08A3-4C77-858B-9E369C3736A1}"/>
    <dgm:cxn modelId="{CDF433C0-48AE-4CDB-A98D-018BE75B8BEB}" srcId="{34D43632-47EE-4E7E-BE56-FF3A1342EB62}" destId="{0561FD34-4CBA-4674-9D30-09F2415235B9}" srcOrd="2" destOrd="0" parTransId="{F9525AEC-6C8C-452C-9418-AE0EC56EF30D}" sibTransId="{48A4243C-E51C-4F06-9DB0-F3AA9CB676D5}"/>
    <dgm:cxn modelId="{2789A7DC-1C31-489F-BC98-AD00CFF6EA16}" srcId="{34D43632-47EE-4E7E-BE56-FF3A1342EB62}" destId="{FB6737FE-72D6-438C-A192-B7FBF421C37F}" srcOrd="6" destOrd="0" parTransId="{D5211114-8CBB-4D00-9599-FA97D6C810F6}" sibTransId="{80F8B603-B959-4C36-891C-6F678767F2AB}"/>
    <dgm:cxn modelId="{62D72FF1-95AF-4D22-9911-840573738E30}" type="presOf" srcId="{FB6737FE-72D6-438C-A192-B7FBF421C37F}" destId="{989D0115-F705-4C26-B999-4D32D36106CA}" srcOrd="0" destOrd="0" presId="urn:microsoft.com/office/officeart/2018/5/layout/IconCircleLabelList"/>
    <dgm:cxn modelId="{AFA6DEFF-880E-4540-A39A-F09052C38367}" type="presOf" srcId="{AE8F96E4-C085-4437-B711-85FC4C185DEA}" destId="{B192687F-6954-459B-9026-1297DF7C10D2}" srcOrd="0" destOrd="0" presId="urn:microsoft.com/office/officeart/2018/5/layout/IconCircleLabelList"/>
    <dgm:cxn modelId="{3C939B33-4E7C-48D5-BAAE-E4029B6CB506}" type="presParOf" srcId="{09A0BAB3-F50D-4D2F-B725-1AB97916752C}" destId="{76EB22C1-EC1C-4A6E-8D5F-4E76333A32E5}" srcOrd="0" destOrd="0" presId="urn:microsoft.com/office/officeart/2018/5/layout/IconCircleLabelList"/>
    <dgm:cxn modelId="{2238598B-368C-4AFD-B2CD-375BE8ADA59E}" type="presParOf" srcId="{76EB22C1-EC1C-4A6E-8D5F-4E76333A32E5}" destId="{645BEA17-67F4-4F06-A163-851F36BC6856}" srcOrd="0" destOrd="0" presId="urn:microsoft.com/office/officeart/2018/5/layout/IconCircleLabelList"/>
    <dgm:cxn modelId="{762326E7-7441-400F-8676-28DE168A84FE}" type="presParOf" srcId="{76EB22C1-EC1C-4A6E-8D5F-4E76333A32E5}" destId="{932FEEE9-A852-4ACE-82C4-4A15D56A03A5}" srcOrd="1" destOrd="0" presId="urn:microsoft.com/office/officeart/2018/5/layout/IconCircleLabelList"/>
    <dgm:cxn modelId="{F34BC06F-0C14-4D4A-B2AE-D6586BB4B964}" type="presParOf" srcId="{76EB22C1-EC1C-4A6E-8D5F-4E76333A32E5}" destId="{69AE7C47-9DF6-41E8-ABF2-7E4C2ADCE760}" srcOrd="2" destOrd="0" presId="urn:microsoft.com/office/officeart/2018/5/layout/IconCircleLabelList"/>
    <dgm:cxn modelId="{92198F18-FB9A-4BAC-A0BB-927CF23D5AAF}" type="presParOf" srcId="{76EB22C1-EC1C-4A6E-8D5F-4E76333A32E5}" destId="{8D5FFAB5-2CD0-4191-9188-B493AA591CAE}" srcOrd="3" destOrd="0" presId="urn:microsoft.com/office/officeart/2018/5/layout/IconCircleLabelList"/>
    <dgm:cxn modelId="{C1A30D8C-6745-4EFE-9415-2A95445EA338}" type="presParOf" srcId="{09A0BAB3-F50D-4D2F-B725-1AB97916752C}" destId="{1735A8BD-BEA9-4C12-BC64-87BC4F94B455}" srcOrd="1" destOrd="0" presId="urn:microsoft.com/office/officeart/2018/5/layout/IconCircleLabelList"/>
    <dgm:cxn modelId="{352A71C1-7E92-4A34-AEE9-1BC372B39982}" type="presParOf" srcId="{09A0BAB3-F50D-4D2F-B725-1AB97916752C}" destId="{41A7BEA2-B565-4A81-9095-7384B038D00E}" srcOrd="2" destOrd="0" presId="urn:microsoft.com/office/officeart/2018/5/layout/IconCircleLabelList"/>
    <dgm:cxn modelId="{13E78C42-3A92-42CE-924D-CD243464C58A}" type="presParOf" srcId="{41A7BEA2-B565-4A81-9095-7384B038D00E}" destId="{C16BFA89-3A26-459D-8D68-DEE23AADB19E}" srcOrd="0" destOrd="0" presId="urn:microsoft.com/office/officeart/2018/5/layout/IconCircleLabelList"/>
    <dgm:cxn modelId="{023B1470-F63B-45B8-B402-CA398FAC3CF3}" type="presParOf" srcId="{41A7BEA2-B565-4A81-9095-7384B038D00E}" destId="{56C2C7D6-6849-45A2-B129-885E842239C0}" srcOrd="1" destOrd="0" presId="urn:microsoft.com/office/officeart/2018/5/layout/IconCircleLabelList"/>
    <dgm:cxn modelId="{9931DD4C-FAF6-46A3-BE7F-F303B76FDAB1}" type="presParOf" srcId="{41A7BEA2-B565-4A81-9095-7384B038D00E}" destId="{9C950FCD-54CD-4674-AE67-F1B271D199D6}" srcOrd="2" destOrd="0" presId="urn:microsoft.com/office/officeart/2018/5/layout/IconCircleLabelList"/>
    <dgm:cxn modelId="{109B06A3-CE73-43F3-9EAA-97500E90A392}" type="presParOf" srcId="{41A7BEA2-B565-4A81-9095-7384B038D00E}" destId="{C5229DD7-0AA0-443B-A3EA-772D28A7DCF9}" srcOrd="3" destOrd="0" presId="urn:microsoft.com/office/officeart/2018/5/layout/IconCircleLabelList"/>
    <dgm:cxn modelId="{753DB292-3CAF-4C00-81BD-1449B5BB8569}" type="presParOf" srcId="{09A0BAB3-F50D-4D2F-B725-1AB97916752C}" destId="{3C1D0A7A-3B93-405E-B2B4-7995E1F9CA5F}" srcOrd="3" destOrd="0" presId="urn:microsoft.com/office/officeart/2018/5/layout/IconCircleLabelList"/>
    <dgm:cxn modelId="{BEEFA9D7-5D9E-4978-B19C-58277DD31E72}" type="presParOf" srcId="{09A0BAB3-F50D-4D2F-B725-1AB97916752C}" destId="{EB8FD672-1938-43CB-BFDC-22527B6D6A07}" srcOrd="4" destOrd="0" presId="urn:microsoft.com/office/officeart/2018/5/layout/IconCircleLabelList"/>
    <dgm:cxn modelId="{557D749C-13CD-4196-B036-671D96429FBE}" type="presParOf" srcId="{EB8FD672-1938-43CB-BFDC-22527B6D6A07}" destId="{E6B9D9B1-762D-4F4F-AFF6-B18F51007753}" srcOrd="0" destOrd="0" presId="urn:microsoft.com/office/officeart/2018/5/layout/IconCircleLabelList"/>
    <dgm:cxn modelId="{25FC1303-33E8-426C-B1FA-47B6A44C146B}" type="presParOf" srcId="{EB8FD672-1938-43CB-BFDC-22527B6D6A07}" destId="{558A0958-B327-4B85-9FCE-FB8B606DD8C1}" srcOrd="1" destOrd="0" presId="urn:microsoft.com/office/officeart/2018/5/layout/IconCircleLabelList"/>
    <dgm:cxn modelId="{BD464495-47F6-4452-9558-66B9BFCFC8B7}" type="presParOf" srcId="{EB8FD672-1938-43CB-BFDC-22527B6D6A07}" destId="{41079BEC-CC9F-4A66-A98A-B13AF9B2ADC8}" srcOrd="2" destOrd="0" presId="urn:microsoft.com/office/officeart/2018/5/layout/IconCircleLabelList"/>
    <dgm:cxn modelId="{02E56847-0CD1-45A0-BE08-37A05236FDB4}" type="presParOf" srcId="{EB8FD672-1938-43CB-BFDC-22527B6D6A07}" destId="{2285005B-E964-419A-88DC-A096F920462E}" srcOrd="3" destOrd="0" presId="urn:microsoft.com/office/officeart/2018/5/layout/IconCircleLabelList"/>
    <dgm:cxn modelId="{76F4AA66-8D78-4048-84FB-3469DBABC535}" type="presParOf" srcId="{09A0BAB3-F50D-4D2F-B725-1AB97916752C}" destId="{1BAD1811-3346-44A9-8556-7663F6081F62}" srcOrd="5" destOrd="0" presId="urn:microsoft.com/office/officeart/2018/5/layout/IconCircleLabelList"/>
    <dgm:cxn modelId="{B87F132F-7D41-428F-A9B9-88796A9E59BE}" type="presParOf" srcId="{09A0BAB3-F50D-4D2F-B725-1AB97916752C}" destId="{58858C52-D9FE-48F3-AB48-06B651D02435}" srcOrd="6" destOrd="0" presId="urn:microsoft.com/office/officeart/2018/5/layout/IconCircleLabelList"/>
    <dgm:cxn modelId="{5C834F82-AEE2-4214-812B-FD241F2DC1F6}" type="presParOf" srcId="{58858C52-D9FE-48F3-AB48-06B651D02435}" destId="{BD108266-422E-4E7D-AA64-2840FE61D840}" srcOrd="0" destOrd="0" presId="urn:microsoft.com/office/officeart/2018/5/layout/IconCircleLabelList"/>
    <dgm:cxn modelId="{87A76E09-D678-42F8-8F2E-C97AA2FF36B9}" type="presParOf" srcId="{58858C52-D9FE-48F3-AB48-06B651D02435}" destId="{AF3E8E8E-532B-4F70-9F85-2BBE5C98EDAE}" srcOrd="1" destOrd="0" presId="urn:microsoft.com/office/officeart/2018/5/layout/IconCircleLabelList"/>
    <dgm:cxn modelId="{EDEDE0B1-F697-4732-921A-7A194D4CA2A8}" type="presParOf" srcId="{58858C52-D9FE-48F3-AB48-06B651D02435}" destId="{C08495FB-79B6-4B6A-9C2A-036E06E035D2}" srcOrd="2" destOrd="0" presId="urn:microsoft.com/office/officeart/2018/5/layout/IconCircleLabelList"/>
    <dgm:cxn modelId="{DE6A9F41-4F80-4A6B-BDAD-A71365072AFD}" type="presParOf" srcId="{58858C52-D9FE-48F3-AB48-06B651D02435}" destId="{2A190A4B-99B8-41D0-97E8-10547D5D6B87}" srcOrd="3" destOrd="0" presId="urn:microsoft.com/office/officeart/2018/5/layout/IconCircleLabelList"/>
    <dgm:cxn modelId="{529899B8-90E6-451F-B490-51E28D59B92C}" type="presParOf" srcId="{09A0BAB3-F50D-4D2F-B725-1AB97916752C}" destId="{3CCB2759-C3DD-45C5-A28A-46B0D55269CA}" srcOrd="7" destOrd="0" presId="urn:microsoft.com/office/officeart/2018/5/layout/IconCircleLabelList"/>
    <dgm:cxn modelId="{472883E4-0C04-45EE-BD37-3749D8C445F3}" type="presParOf" srcId="{09A0BAB3-F50D-4D2F-B725-1AB97916752C}" destId="{42C3DFF9-A945-47A3-81A2-DB541747B22B}" srcOrd="8" destOrd="0" presId="urn:microsoft.com/office/officeart/2018/5/layout/IconCircleLabelList"/>
    <dgm:cxn modelId="{B42E3590-FAA1-4920-9D70-5D5AA0243A76}" type="presParOf" srcId="{42C3DFF9-A945-47A3-81A2-DB541747B22B}" destId="{CD18AA09-4BDA-487D-BACD-7E2FE56C4EAB}" srcOrd="0" destOrd="0" presId="urn:microsoft.com/office/officeart/2018/5/layout/IconCircleLabelList"/>
    <dgm:cxn modelId="{40171ED6-E16B-48D3-87D3-4AAD0356F8FD}" type="presParOf" srcId="{42C3DFF9-A945-47A3-81A2-DB541747B22B}" destId="{DA801144-89FD-4A74-9517-9A30275333E2}" srcOrd="1" destOrd="0" presId="urn:microsoft.com/office/officeart/2018/5/layout/IconCircleLabelList"/>
    <dgm:cxn modelId="{DFC05E14-5F79-4A8A-A0E4-4DD6CE993F9F}" type="presParOf" srcId="{42C3DFF9-A945-47A3-81A2-DB541747B22B}" destId="{980BBFD1-42B3-4929-B188-9F358D4EAD56}" srcOrd="2" destOrd="0" presId="urn:microsoft.com/office/officeart/2018/5/layout/IconCircleLabelList"/>
    <dgm:cxn modelId="{A4EECA6B-192B-4BF1-9AE7-7EDBECCD6A97}" type="presParOf" srcId="{42C3DFF9-A945-47A3-81A2-DB541747B22B}" destId="{B192687F-6954-459B-9026-1297DF7C10D2}" srcOrd="3" destOrd="0" presId="urn:microsoft.com/office/officeart/2018/5/layout/IconCircleLabelList"/>
    <dgm:cxn modelId="{237D1A90-FEC7-4263-B774-258E4C49B370}" type="presParOf" srcId="{09A0BAB3-F50D-4D2F-B725-1AB97916752C}" destId="{46B93E6A-927F-4B5E-85A2-8874FD7E7378}" srcOrd="9" destOrd="0" presId="urn:microsoft.com/office/officeart/2018/5/layout/IconCircleLabelList"/>
    <dgm:cxn modelId="{3AB913DE-2C26-D244-9D94-E3925DE400F3}" type="presParOf" srcId="{09A0BAB3-F50D-4D2F-B725-1AB97916752C}" destId="{8864AF12-A7D4-AE4B-AE78-9164C27A44A8}" srcOrd="10" destOrd="0" presId="urn:microsoft.com/office/officeart/2018/5/layout/IconCircleLabelList"/>
    <dgm:cxn modelId="{470C23B2-FF21-E044-9F9D-D160E1612C48}" type="presParOf" srcId="{8864AF12-A7D4-AE4B-AE78-9164C27A44A8}" destId="{E0A757B9-9481-094D-9465-A7FB47051EEF}" srcOrd="0" destOrd="0" presId="urn:microsoft.com/office/officeart/2018/5/layout/IconCircleLabelList"/>
    <dgm:cxn modelId="{3B190319-84EA-8D46-B561-25AAD99976B2}" type="presParOf" srcId="{8864AF12-A7D4-AE4B-AE78-9164C27A44A8}" destId="{99F03B97-52CA-094D-BF29-15C137726B9D}" srcOrd="1" destOrd="0" presId="urn:microsoft.com/office/officeart/2018/5/layout/IconCircleLabelList"/>
    <dgm:cxn modelId="{7759FAFB-768F-1F42-8FEE-380A1238FBF9}" type="presParOf" srcId="{8864AF12-A7D4-AE4B-AE78-9164C27A44A8}" destId="{1979CA66-8E68-BC4C-9B36-8206150C72F5}" srcOrd="2" destOrd="0" presId="urn:microsoft.com/office/officeart/2018/5/layout/IconCircleLabelList"/>
    <dgm:cxn modelId="{0DA7143C-484A-A14D-901F-7FBDC592D814}" type="presParOf" srcId="{8864AF12-A7D4-AE4B-AE78-9164C27A44A8}" destId="{35F5A753-30D0-AA48-9D46-6B48625A6E23}" srcOrd="3" destOrd="0" presId="urn:microsoft.com/office/officeart/2018/5/layout/IconCircleLabelList"/>
    <dgm:cxn modelId="{ED6D2D36-8606-E746-A96E-04DF28964C8E}" type="presParOf" srcId="{09A0BAB3-F50D-4D2F-B725-1AB97916752C}" destId="{FF690563-56A7-2A45-A1AF-B2DB5C793B89}" srcOrd="11" destOrd="0" presId="urn:microsoft.com/office/officeart/2018/5/layout/IconCircleLabelList"/>
    <dgm:cxn modelId="{FD2E2032-55B9-47B7-A971-4C9203CAB27C}" type="presParOf" srcId="{09A0BAB3-F50D-4D2F-B725-1AB97916752C}" destId="{5005A468-27C6-4763-AC11-64A320E427CA}" srcOrd="12" destOrd="0" presId="urn:microsoft.com/office/officeart/2018/5/layout/IconCircleLabelList"/>
    <dgm:cxn modelId="{26094357-85C2-4B79-979D-6BFC253F7C6D}" type="presParOf" srcId="{5005A468-27C6-4763-AC11-64A320E427CA}" destId="{FD3EB006-C713-4F91-AFFF-FE7844E6BF39}" srcOrd="0" destOrd="0" presId="urn:microsoft.com/office/officeart/2018/5/layout/IconCircleLabelList"/>
    <dgm:cxn modelId="{9A212FFF-41F8-4ABD-A7A5-6D7AC6556E62}" type="presParOf" srcId="{5005A468-27C6-4763-AC11-64A320E427CA}" destId="{FA782C3F-9FC9-41C5-9B49-173280C0A5EB}" srcOrd="1" destOrd="0" presId="urn:microsoft.com/office/officeart/2018/5/layout/IconCircleLabelList"/>
    <dgm:cxn modelId="{3E4255FB-79BB-4CC8-8653-232A0491B13D}" type="presParOf" srcId="{5005A468-27C6-4763-AC11-64A320E427CA}" destId="{6EB93F75-AE67-4222-AE6D-80AE7E548823}" srcOrd="2" destOrd="0" presId="urn:microsoft.com/office/officeart/2018/5/layout/IconCircleLabelList"/>
    <dgm:cxn modelId="{DB8CA9F7-D46F-4295-A493-5FE13C7CB5BA}" type="presParOf" srcId="{5005A468-27C6-4763-AC11-64A320E427CA}" destId="{989D0115-F705-4C26-B999-4D32D36106C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D43632-47EE-4E7E-BE56-FF3A1342EB6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DD80C4-FE54-4ABC-A552-2500039BAEC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Motivation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E5E3BBBB-1CB5-42E7-8286-9DFF73DBAB5B}" type="parTrans" cxnId="{C6DAF643-17BD-45F7-A6EC-9A284F1E0389}">
      <dgm:prSet/>
      <dgm:spPr/>
      <dgm:t>
        <a:bodyPr/>
        <a:lstStyle/>
        <a:p>
          <a:endParaRPr lang="en-US"/>
        </a:p>
      </dgm:t>
    </dgm:pt>
    <dgm:pt modelId="{EDE4B545-5819-4096-B07F-1E0AC13E1C8E}" type="sibTrans" cxnId="{C6DAF643-17BD-45F7-A6EC-9A284F1E0389}">
      <dgm:prSet/>
      <dgm:spPr/>
      <dgm:t>
        <a:bodyPr/>
        <a:lstStyle/>
        <a:p>
          <a:endParaRPr lang="en-US"/>
        </a:p>
      </dgm:t>
    </dgm:pt>
    <dgm:pt modelId="{61D80068-911C-4F0E-8C4D-B0621A35CC4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Background Information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CB8300BF-A1D6-470E-8057-73393EA15388}" type="parTrans" cxnId="{E8291A08-A850-4277-BED4-CE958BB4F3FA}">
      <dgm:prSet/>
      <dgm:spPr/>
      <dgm:t>
        <a:bodyPr/>
        <a:lstStyle/>
        <a:p>
          <a:endParaRPr lang="en-US"/>
        </a:p>
      </dgm:t>
    </dgm:pt>
    <dgm:pt modelId="{2997FF9C-DEEF-43AD-99BF-F1966D1C78ED}" type="sibTrans" cxnId="{E8291A08-A850-4277-BED4-CE958BB4F3FA}">
      <dgm:prSet/>
      <dgm:spPr/>
      <dgm:t>
        <a:bodyPr/>
        <a:lstStyle/>
        <a:p>
          <a:endParaRPr lang="en-US"/>
        </a:p>
      </dgm:t>
    </dgm:pt>
    <dgm:pt modelId="{0561FD34-4CBA-4674-9D30-09F2415235B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Aims of the Project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F9525AEC-6C8C-452C-9418-AE0EC56EF30D}" type="parTrans" cxnId="{CDF433C0-48AE-4CDB-A98D-018BE75B8BEB}">
      <dgm:prSet/>
      <dgm:spPr/>
      <dgm:t>
        <a:bodyPr/>
        <a:lstStyle/>
        <a:p>
          <a:endParaRPr lang="en-US"/>
        </a:p>
      </dgm:t>
    </dgm:pt>
    <dgm:pt modelId="{48A4243C-E51C-4F06-9DB0-F3AA9CB676D5}" type="sibTrans" cxnId="{CDF433C0-48AE-4CDB-A98D-018BE75B8BEB}">
      <dgm:prSet/>
      <dgm:spPr/>
      <dgm:t>
        <a:bodyPr/>
        <a:lstStyle/>
        <a:p>
          <a:endParaRPr lang="en-US"/>
        </a:p>
      </dgm:t>
    </dgm:pt>
    <dgm:pt modelId="{FEB52D3C-E870-4B1C-ACC3-CFB8A4A14C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Project Steps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989FF458-76B3-4126-BDFC-885A265F1678}" type="parTrans" cxnId="{1040AAAC-2B63-483C-AE96-0A4D5B866AEE}">
      <dgm:prSet/>
      <dgm:spPr/>
      <dgm:t>
        <a:bodyPr/>
        <a:lstStyle/>
        <a:p>
          <a:endParaRPr lang="en-US"/>
        </a:p>
      </dgm:t>
    </dgm:pt>
    <dgm:pt modelId="{1A23F70D-08A3-4C77-858B-9E369C3736A1}" type="sibTrans" cxnId="{1040AAAC-2B63-483C-AE96-0A4D5B866AEE}">
      <dgm:prSet/>
      <dgm:spPr/>
      <dgm:t>
        <a:bodyPr/>
        <a:lstStyle/>
        <a:p>
          <a:endParaRPr lang="en-US"/>
        </a:p>
      </dgm:t>
    </dgm:pt>
    <dgm:pt modelId="{AE8F96E4-C085-4437-B711-85FC4C185D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Current Steps</a:t>
          </a:r>
          <a:endParaRPr lang="en-US" dirty="0"/>
        </a:p>
      </dgm:t>
    </dgm:pt>
    <dgm:pt modelId="{7A2256BE-6E5D-4F1B-8108-F4CC58692E78}" type="parTrans" cxnId="{10FA0244-D2FB-4341-B36F-0A7A971E69B9}">
      <dgm:prSet/>
      <dgm:spPr/>
      <dgm:t>
        <a:bodyPr/>
        <a:lstStyle/>
        <a:p>
          <a:endParaRPr lang="en-US"/>
        </a:p>
      </dgm:t>
    </dgm:pt>
    <dgm:pt modelId="{077B396B-91A7-489A-8B68-205D234DFCB7}" type="sibTrans" cxnId="{10FA0244-D2FB-4341-B36F-0A7A971E69B9}">
      <dgm:prSet/>
      <dgm:spPr/>
      <dgm:t>
        <a:bodyPr/>
        <a:lstStyle/>
        <a:p>
          <a:endParaRPr lang="en-US"/>
        </a:p>
      </dgm:t>
    </dgm:pt>
    <dgm:pt modelId="{FB6737FE-72D6-438C-A192-B7FBF421C37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References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D5211114-8CBB-4D00-9599-FA97D6C810F6}" type="parTrans" cxnId="{2789A7DC-1C31-489F-BC98-AD00CFF6EA16}">
      <dgm:prSet/>
      <dgm:spPr/>
      <dgm:t>
        <a:bodyPr/>
        <a:lstStyle/>
        <a:p>
          <a:endParaRPr lang="en-US"/>
        </a:p>
      </dgm:t>
    </dgm:pt>
    <dgm:pt modelId="{80F8B603-B959-4C36-891C-6F678767F2AB}" type="sibTrans" cxnId="{2789A7DC-1C31-489F-BC98-AD00CFF6EA16}">
      <dgm:prSet/>
      <dgm:spPr/>
      <dgm:t>
        <a:bodyPr/>
        <a:lstStyle/>
        <a:p>
          <a:endParaRPr lang="en-US"/>
        </a:p>
      </dgm:t>
    </dgm:pt>
    <dgm:pt modelId="{8AA72768-FB2B-614D-BDA1-362073E5923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Q&amp;A</a:t>
          </a:r>
        </a:p>
      </dgm:t>
    </dgm:pt>
    <dgm:pt modelId="{DB21DFE2-0CC1-E84E-94E4-74AFF3DEE7F7}" type="parTrans" cxnId="{C34F1681-3004-C540-83C5-3E62A2042C7D}">
      <dgm:prSet/>
      <dgm:spPr/>
      <dgm:t>
        <a:bodyPr/>
        <a:lstStyle/>
        <a:p>
          <a:endParaRPr lang="en-GB"/>
        </a:p>
      </dgm:t>
    </dgm:pt>
    <dgm:pt modelId="{8A69A9E7-AAEC-C147-AAE8-555BEE9EDA03}" type="sibTrans" cxnId="{C34F1681-3004-C540-83C5-3E62A2042C7D}">
      <dgm:prSet/>
      <dgm:spPr/>
      <dgm:t>
        <a:bodyPr/>
        <a:lstStyle/>
        <a:p>
          <a:endParaRPr lang="en-GB"/>
        </a:p>
      </dgm:t>
    </dgm:pt>
    <dgm:pt modelId="{09A0BAB3-F50D-4D2F-B725-1AB97916752C}" type="pres">
      <dgm:prSet presAssocID="{34D43632-47EE-4E7E-BE56-FF3A1342EB62}" presName="root" presStyleCnt="0">
        <dgm:presLayoutVars>
          <dgm:dir/>
          <dgm:resizeHandles val="exact"/>
        </dgm:presLayoutVars>
      </dgm:prSet>
      <dgm:spPr/>
    </dgm:pt>
    <dgm:pt modelId="{76EB22C1-EC1C-4A6E-8D5F-4E76333A32E5}" type="pres">
      <dgm:prSet presAssocID="{33DD80C4-FE54-4ABC-A552-2500039BAECB}" presName="compNode" presStyleCnt="0"/>
      <dgm:spPr/>
    </dgm:pt>
    <dgm:pt modelId="{645BEA17-67F4-4F06-A163-851F36BC6856}" type="pres">
      <dgm:prSet presAssocID="{33DD80C4-FE54-4ABC-A552-2500039BAECB}" presName="iconBgRect" presStyleLbl="bgShp" presStyleIdx="0" presStyleCnt="7"/>
      <dgm:spPr/>
    </dgm:pt>
    <dgm:pt modelId="{932FEEE9-A852-4ACE-82C4-4A15D56A03A5}" type="pres">
      <dgm:prSet presAssocID="{33DD80C4-FE54-4ABC-A552-2500039BAECB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9AE7C47-9DF6-41E8-ABF2-7E4C2ADCE760}" type="pres">
      <dgm:prSet presAssocID="{33DD80C4-FE54-4ABC-A552-2500039BAECB}" presName="spaceRect" presStyleCnt="0"/>
      <dgm:spPr/>
    </dgm:pt>
    <dgm:pt modelId="{8D5FFAB5-2CD0-4191-9188-B493AA591CAE}" type="pres">
      <dgm:prSet presAssocID="{33DD80C4-FE54-4ABC-A552-2500039BAECB}" presName="textRect" presStyleLbl="revTx" presStyleIdx="0" presStyleCnt="7">
        <dgm:presLayoutVars>
          <dgm:chMax val="1"/>
          <dgm:chPref val="1"/>
        </dgm:presLayoutVars>
      </dgm:prSet>
      <dgm:spPr/>
    </dgm:pt>
    <dgm:pt modelId="{1735A8BD-BEA9-4C12-BC64-87BC4F94B455}" type="pres">
      <dgm:prSet presAssocID="{EDE4B545-5819-4096-B07F-1E0AC13E1C8E}" presName="sibTrans" presStyleCnt="0"/>
      <dgm:spPr/>
    </dgm:pt>
    <dgm:pt modelId="{41A7BEA2-B565-4A81-9095-7384B038D00E}" type="pres">
      <dgm:prSet presAssocID="{61D80068-911C-4F0E-8C4D-B0621A35CC4C}" presName="compNode" presStyleCnt="0"/>
      <dgm:spPr/>
    </dgm:pt>
    <dgm:pt modelId="{C16BFA89-3A26-459D-8D68-DEE23AADB19E}" type="pres">
      <dgm:prSet presAssocID="{61D80068-911C-4F0E-8C4D-B0621A35CC4C}" presName="iconBgRect" presStyleLbl="bgShp" presStyleIdx="1" presStyleCnt="7"/>
      <dgm:spPr/>
    </dgm:pt>
    <dgm:pt modelId="{56C2C7D6-6849-45A2-B129-885E842239C0}" type="pres">
      <dgm:prSet presAssocID="{61D80068-911C-4F0E-8C4D-B0621A35CC4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9C950FCD-54CD-4674-AE67-F1B271D199D6}" type="pres">
      <dgm:prSet presAssocID="{61D80068-911C-4F0E-8C4D-B0621A35CC4C}" presName="spaceRect" presStyleCnt="0"/>
      <dgm:spPr/>
    </dgm:pt>
    <dgm:pt modelId="{C5229DD7-0AA0-443B-A3EA-772D28A7DCF9}" type="pres">
      <dgm:prSet presAssocID="{61D80068-911C-4F0E-8C4D-B0621A35CC4C}" presName="textRect" presStyleLbl="revTx" presStyleIdx="1" presStyleCnt="7">
        <dgm:presLayoutVars>
          <dgm:chMax val="1"/>
          <dgm:chPref val="1"/>
        </dgm:presLayoutVars>
      </dgm:prSet>
      <dgm:spPr/>
    </dgm:pt>
    <dgm:pt modelId="{3C1D0A7A-3B93-405E-B2B4-7995E1F9CA5F}" type="pres">
      <dgm:prSet presAssocID="{2997FF9C-DEEF-43AD-99BF-F1966D1C78ED}" presName="sibTrans" presStyleCnt="0"/>
      <dgm:spPr/>
    </dgm:pt>
    <dgm:pt modelId="{EB8FD672-1938-43CB-BFDC-22527B6D6A07}" type="pres">
      <dgm:prSet presAssocID="{0561FD34-4CBA-4674-9D30-09F2415235B9}" presName="compNode" presStyleCnt="0"/>
      <dgm:spPr/>
    </dgm:pt>
    <dgm:pt modelId="{E6B9D9B1-762D-4F4F-AFF6-B18F51007753}" type="pres">
      <dgm:prSet presAssocID="{0561FD34-4CBA-4674-9D30-09F2415235B9}" presName="iconBgRect" presStyleLbl="bgShp" presStyleIdx="2" presStyleCnt="7"/>
      <dgm:spPr/>
    </dgm:pt>
    <dgm:pt modelId="{558A0958-B327-4B85-9FCE-FB8B606DD8C1}" type="pres">
      <dgm:prSet presAssocID="{0561FD34-4CBA-4674-9D30-09F2415235B9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1079BEC-CC9F-4A66-A98A-B13AF9B2ADC8}" type="pres">
      <dgm:prSet presAssocID="{0561FD34-4CBA-4674-9D30-09F2415235B9}" presName="spaceRect" presStyleCnt="0"/>
      <dgm:spPr/>
    </dgm:pt>
    <dgm:pt modelId="{2285005B-E964-419A-88DC-A096F920462E}" type="pres">
      <dgm:prSet presAssocID="{0561FD34-4CBA-4674-9D30-09F2415235B9}" presName="textRect" presStyleLbl="revTx" presStyleIdx="2" presStyleCnt="7">
        <dgm:presLayoutVars>
          <dgm:chMax val="1"/>
          <dgm:chPref val="1"/>
        </dgm:presLayoutVars>
      </dgm:prSet>
      <dgm:spPr/>
    </dgm:pt>
    <dgm:pt modelId="{1BAD1811-3346-44A9-8556-7663F6081F62}" type="pres">
      <dgm:prSet presAssocID="{48A4243C-E51C-4F06-9DB0-F3AA9CB676D5}" presName="sibTrans" presStyleCnt="0"/>
      <dgm:spPr/>
    </dgm:pt>
    <dgm:pt modelId="{58858C52-D9FE-48F3-AB48-06B651D02435}" type="pres">
      <dgm:prSet presAssocID="{FEB52D3C-E870-4B1C-ACC3-CFB8A4A14C53}" presName="compNode" presStyleCnt="0"/>
      <dgm:spPr/>
    </dgm:pt>
    <dgm:pt modelId="{BD108266-422E-4E7D-AA64-2840FE61D840}" type="pres">
      <dgm:prSet presAssocID="{FEB52D3C-E870-4B1C-ACC3-CFB8A4A14C53}" presName="iconBgRect" presStyleLbl="bgShp" presStyleIdx="3" presStyleCnt="7"/>
      <dgm:spPr/>
    </dgm:pt>
    <dgm:pt modelId="{AF3E8E8E-532B-4F70-9F85-2BBE5C98EDAE}" type="pres">
      <dgm:prSet presAssocID="{FEB52D3C-E870-4B1C-ACC3-CFB8A4A14C53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08495FB-79B6-4B6A-9C2A-036E06E035D2}" type="pres">
      <dgm:prSet presAssocID="{FEB52D3C-E870-4B1C-ACC3-CFB8A4A14C53}" presName="spaceRect" presStyleCnt="0"/>
      <dgm:spPr/>
    </dgm:pt>
    <dgm:pt modelId="{2A190A4B-99B8-41D0-97E8-10547D5D6B87}" type="pres">
      <dgm:prSet presAssocID="{FEB52D3C-E870-4B1C-ACC3-CFB8A4A14C53}" presName="textRect" presStyleLbl="revTx" presStyleIdx="3" presStyleCnt="7">
        <dgm:presLayoutVars>
          <dgm:chMax val="1"/>
          <dgm:chPref val="1"/>
        </dgm:presLayoutVars>
      </dgm:prSet>
      <dgm:spPr/>
    </dgm:pt>
    <dgm:pt modelId="{3CCB2759-C3DD-45C5-A28A-46B0D55269CA}" type="pres">
      <dgm:prSet presAssocID="{1A23F70D-08A3-4C77-858B-9E369C3736A1}" presName="sibTrans" presStyleCnt="0"/>
      <dgm:spPr/>
    </dgm:pt>
    <dgm:pt modelId="{42C3DFF9-A945-47A3-81A2-DB541747B22B}" type="pres">
      <dgm:prSet presAssocID="{AE8F96E4-C085-4437-B711-85FC4C185DEA}" presName="compNode" presStyleCnt="0"/>
      <dgm:spPr/>
    </dgm:pt>
    <dgm:pt modelId="{CD18AA09-4BDA-487D-BACD-7E2FE56C4EAB}" type="pres">
      <dgm:prSet presAssocID="{AE8F96E4-C085-4437-B711-85FC4C185DEA}" presName="iconBgRect" presStyleLbl="bgShp" presStyleIdx="4" presStyleCnt="7"/>
      <dgm:spPr/>
    </dgm:pt>
    <dgm:pt modelId="{DA801144-89FD-4A74-9517-9A30275333E2}" type="pres">
      <dgm:prSet presAssocID="{AE8F96E4-C085-4437-B711-85FC4C185DE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80BBFD1-42B3-4929-B188-9F358D4EAD56}" type="pres">
      <dgm:prSet presAssocID="{AE8F96E4-C085-4437-B711-85FC4C185DEA}" presName="spaceRect" presStyleCnt="0"/>
      <dgm:spPr/>
    </dgm:pt>
    <dgm:pt modelId="{B192687F-6954-459B-9026-1297DF7C10D2}" type="pres">
      <dgm:prSet presAssocID="{AE8F96E4-C085-4437-B711-85FC4C185DEA}" presName="textRect" presStyleLbl="revTx" presStyleIdx="4" presStyleCnt="7">
        <dgm:presLayoutVars>
          <dgm:chMax val="1"/>
          <dgm:chPref val="1"/>
        </dgm:presLayoutVars>
      </dgm:prSet>
      <dgm:spPr/>
    </dgm:pt>
    <dgm:pt modelId="{46B93E6A-927F-4B5E-85A2-8874FD7E7378}" type="pres">
      <dgm:prSet presAssocID="{077B396B-91A7-489A-8B68-205D234DFCB7}" presName="sibTrans" presStyleCnt="0"/>
      <dgm:spPr/>
    </dgm:pt>
    <dgm:pt modelId="{8864AF12-A7D4-AE4B-AE78-9164C27A44A8}" type="pres">
      <dgm:prSet presAssocID="{8AA72768-FB2B-614D-BDA1-362073E5923E}" presName="compNode" presStyleCnt="0"/>
      <dgm:spPr/>
    </dgm:pt>
    <dgm:pt modelId="{E0A757B9-9481-094D-9465-A7FB47051EEF}" type="pres">
      <dgm:prSet presAssocID="{8AA72768-FB2B-614D-BDA1-362073E5923E}" presName="iconBgRect" presStyleLbl="bgShp" presStyleIdx="5" presStyleCnt="7"/>
      <dgm:spPr/>
    </dgm:pt>
    <dgm:pt modelId="{99F03B97-52CA-094D-BF29-15C137726B9D}" type="pres">
      <dgm:prSet presAssocID="{8AA72768-FB2B-614D-BDA1-362073E5923E}" presName="iconRect" presStyleLbl="node1" presStyleIdx="5" presStyleCnt="7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1979CA66-8E68-BC4C-9B36-8206150C72F5}" type="pres">
      <dgm:prSet presAssocID="{8AA72768-FB2B-614D-BDA1-362073E5923E}" presName="spaceRect" presStyleCnt="0"/>
      <dgm:spPr/>
    </dgm:pt>
    <dgm:pt modelId="{35F5A753-30D0-AA48-9D46-6B48625A6E23}" type="pres">
      <dgm:prSet presAssocID="{8AA72768-FB2B-614D-BDA1-362073E5923E}" presName="textRect" presStyleLbl="revTx" presStyleIdx="5" presStyleCnt="7">
        <dgm:presLayoutVars>
          <dgm:chMax val="1"/>
          <dgm:chPref val="1"/>
        </dgm:presLayoutVars>
      </dgm:prSet>
      <dgm:spPr/>
    </dgm:pt>
    <dgm:pt modelId="{FF690563-56A7-2A45-A1AF-B2DB5C793B89}" type="pres">
      <dgm:prSet presAssocID="{8A69A9E7-AAEC-C147-AAE8-555BEE9EDA03}" presName="sibTrans" presStyleCnt="0"/>
      <dgm:spPr/>
    </dgm:pt>
    <dgm:pt modelId="{5005A468-27C6-4763-AC11-64A320E427CA}" type="pres">
      <dgm:prSet presAssocID="{FB6737FE-72D6-438C-A192-B7FBF421C37F}" presName="compNode" presStyleCnt="0"/>
      <dgm:spPr/>
    </dgm:pt>
    <dgm:pt modelId="{FD3EB006-C713-4F91-AFFF-FE7844E6BF39}" type="pres">
      <dgm:prSet presAssocID="{FB6737FE-72D6-438C-A192-B7FBF421C37F}" presName="iconBgRect" presStyleLbl="bgShp" presStyleIdx="6" presStyleCnt="7"/>
      <dgm:spPr/>
    </dgm:pt>
    <dgm:pt modelId="{FA782C3F-9FC9-41C5-9B49-173280C0A5EB}" type="pres">
      <dgm:prSet presAssocID="{FB6737FE-72D6-438C-A192-B7FBF421C37F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EB93F75-AE67-4222-AE6D-80AE7E548823}" type="pres">
      <dgm:prSet presAssocID="{FB6737FE-72D6-438C-A192-B7FBF421C37F}" presName="spaceRect" presStyleCnt="0"/>
      <dgm:spPr/>
    </dgm:pt>
    <dgm:pt modelId="{989D0115-F705-4C26-B999-4D32D36106CA}" type="pres">
      <dgm:prSet presAssocID="{FB6737FE-72D6-438C-A192-B7FBF421C37F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E8291A08-A850-4277-BED4-CE958BB4F3FA}" srcId="{34D43632-47EE-4E7E-BE56-FF3A1342EB62}" destId="{61D80068-911C-4F0E-8C4D-B0621A35CC4C}" srcOrd="1" destOrd="0" parTransId="{CB8300BF-A1D6-470E-8057-73393EA15388}" sibTransId="{2997FF9C-DEEF-43AD-99BF-F1966D1C78ED}"/>
    <dgm:cxn modelId="{A259B312-C97D-4A47-8F10-B7E335D8F80C}" type="presOf" srcId="{34D43632-47EE-4E7E-BE56-FF3A1342EB62}" destId="{09A0BAB3-F50D-4D2F-B725-1AB97916752C}" srcOrd="0" destOrd="0" presId="urn:microsoft.com/office/officeart/2018/5/layout/IconCircleLabelList"/>
    <dgm:cxn modelId="{EC217627-F13B-4833-9632-ABA69C4E9E18}" type="presOf" srcId="{FEB52D3C-E870-4B1C-ACC3-CFB8A4A14C53}" destId="{2A190A4B-99B8-41D0-97E8-10547D5D6B87}" srcOrd="0" destOrd="0" presId="urn:microsoft.com/office/officeart/2018/5/layout/IconCircleLabelList"/>
    <dgm:cxn modelId="{C6DAF643-17BD-45F7-A6EC-9A284F1E0389}" srcId="{34D43632-47EE-4E7E-BE56-FF3A1342EB62}" destId="{33DD80C4-FE54-4ABC-A552-2500039BAECB}" srcOrd="0" destOrd="0" parTransId="{E5E3BBBB-1CB5-42E7-8286-9DFF73DBAB5B}" sibTransId="{EDE4B545-5819-4096-B07F-1E0AC13E1C8E}"/>
    <dgm:cxn modelId="{10FA0244-D2FB-4341-B36F-0A7A971E69B9}" srcId="{34D43632-47EE-4E7E-BE56-FF3A1342EB62}" destId="{AE8F96E4-C085-4437-B711-85FC4C185DEA}" srcOrd="4" destOrd="0" parTransId="{7A2256BE-6E5D-4F1B-8108-F4CC58692E78}" sibTransId="{077B396B-91A7-489A-8B68-205D234DFCB7}"/>
    <dgm:cxn modelId="{E2C3B744-18F0-47D2-A7A7-3615833933AF}" type="presOf" srcId="{33DD80C4-FE54-4ABC-A552-2500039BAECB}" destId="{8D5FFAB5-2CD0-4191-9188-B493AA591CAE}" srcOrd="0" destOrd="0" presId="urn:microsoft.com/office/officeart/2018/5/layout/IconCircleLabelList"/>
    <dgm:cxn modelId="{D8E20F54-FAAD-8C47-9436-5529FC804700}" type="presOf" srcId="{8AA72768-FB2B-614D-BDA1-362073E5923E}" destId="{35F5A753-30D0-AA48-9D46-6B48625A6E23}" srcOrd="0" destOrd="0" presId="urn:microsoft.com/office/officeart/2018/5/layout/IconCircleLabelList"/>
    <dgm:cxn modelId="{91D2626E-2089-45FF-BE4E-FE4650C64C57}" type="presOf" srcId="{0561FD34-4CBA-4674-9D30-09F2415235B9}" destId="{2285005B-E964-419A-88DC-A096F920462E}" srcOrd="0" destOrd="0" presId="urn:microsoft.com/office/officeart/2018/5/layout/IconCircleLabelList"/>
    <dgm:cxn modelId="{C34F1681-3004-C540-83C5-3E62A2042C7D}" srcId="{34D43632-47EE-4E7E-BE56-FF3A1342EB62}" destId="{8AA72768-FB2B-614D-BDA1-362073E5923E}" srcOrd="5" destOrd="0" parTransId="{DB21DFE2-0CC1-E84E-94E4-74AFF3DEE7F7}" sibTransId="{8A69A9E7-AAEC-C147-AAE8-555BEE9EDA03}"/>
    <dgm:cxn modelId="{423B248B-3F90-434C-85D8-ABE2E22B6D51}" type="presOf" srcId="{61D80068-911C-4F0E-8C4D-B0621A35CC4C}" destId="{C5229DD7-0AA0-443B-A3EA-772D28A7DCF9}" srcOrd="0" destOrd="0" presId="urn:microsoft.com/office/officeart/2018/5/layout/IconCircleLabelList"/>
    <dgm:cxn modelId="{1040AAAC-2B63-483C-AE96-0A4D5B866AEE}" srcId="{34D43632-47EE-4E7E-BE56-FF3A1342EB62}" destId="{FEB52D3C-E870-4B1C-ACC3-CFB8A4A14C53}" srcOrd="3" destOrd="0" parTransId="{989FF458-76B3-4126-BDFC-885A265F1678}" sibTransId="{1A23F70D-08A3-4C77-858B-9E369C3736A1}"/>
    <dgm:cxn modelId="{CDF433C0-48AE-4CDB-A98D-018BE75B8BEB}" srcId="{34D43632-47EE-4E7E-BE56-FF3A1342EB62}" destId="{0561FD34-4CBA-4674-9D30-09F2415235B9}" srcOrd="2" destOrd="0" parTransId="{F9525AEC-6C8C-452C-9418-AE0EC56EF30D}" sibTransId="{48A4243C-E51C-4F06-9DB0-F3AA9CB676D5}"/>
    <dgm:cxn modelId="{2789A7DC-1C31-489F-BC98-AD00CFF6EA16}" srcId="{34D43632-47EE-4E7E-BE56-FF3A1342EB62}" destId="{FB6737FE-72D6-438C-A192-B7FBF421C37F}" srcOrd="6" destOrd="0" parTransId="{D5211114-8CBB-4D00-9599-FA97D6C810F6}" sibTransId="{80F8B603-B959-4C36-891C-6F678767F2AB}"/>
    <dgm:cxn modelId="{62D72FF1-95AF-4D22-9911-840573738E30}" type="presOf" srcId="{FB6737FE-72D6-438C-A192-B7FBF421C37F}" destId="{989D0115-F705-4C26-B999-4D32D36106CA}" srcOrd="0" destOrd="0" presId="urn:microsoft.com/office/officeart/2018/5/layout/IconCircleLabelList"/>
    <dgm:cxn modelId="{AFA6DEFF-880E-4540-A39A-F09052C38367}" type="presOf" srcId="{AE8F96E4-C085-4437-B711-85FC4C185DEA}" destId="{B192687F-6954-459B-9026-1297DF7C10D2}" srcOrd="0" destOrd="0" presId="urn:microsoft.com/office/officeart/2018/5/layout/IconCircleLabelList"/>
    <dgm:cxn modelId="{3C939B33-4E7C-48D5-BAAE-E4029B6CB506}" type="presParOf" srcId="{09A0BAB3-F50D-4D2F-B725-1AB97916752C}" destId="{76EB22C1-EC1C-4A6E-8D5F-4E76333A32E5}" srcOrd="0" destOrd="0" presId="urn:microsoft.com/office/officeart/2018/5/layout/IconCircleLabelList"/>
    <dgm:cxn modelId="{2238598B-368C-4AFD-B2CD-375BE8ADA59E}" type="presParOf" srcId="{76EB22C1-EC1C-4A6E-8D5F-4E76333A32E5}" destId="{645BEA17-67F4-4F06-A163-851F36BC6856}" srcOrd="0" destOrd="0" presId="urn:microsoft.com/office/officeart/2018/5/layout/IconCircleLabelList"/>
    <dgm:cxn modelId="{762326E7-7441-400F-8676-28DE168A84FE}" type="presParOf" srcId="{76EB22C1-EC1C-4A6E-8D5F-4E76333A32E5}" destId="{932FEEE9-A852-4ACE-82C4-4A15D56A03A5}" srcOrd="1" destOrd="0" presId="urn:microsoft.com/office/officeart/2018/5/layout/IconCircleLabelList"/>
    <dgm:cxn modelId="{F34BC06F-0C14-4D4A-B2AE-D6586BB4B964}" type="presParOf" srcId="{76EB22C1-EC1C-4A6E-8D5F-4E76333A32E5}" destId="{69AE7C47-9DF6-41E8-ABF2-7E4C2ADCE760}" srcOrd="2" destOrd="0" presId="urn:microsoft.com/office/officeart/2018/5/layout/IconCircleLabelList"/>
    <dgm:cxn modelId="{92198F18-FB9A-4BAC-A0BB-927CF23D5AAF}" type="presParOf" srcId="{76EB22C1-EC1C-4A6E-8D5F-4E76333A32E5}" destId="{8D5FFAB5-2CD0-4191-9188-B493AA591CAE}" srcOrd="3" destOrd="0" presId="urn:microsoft.com/office/officeart/2018/5/layout/IconCircleLabelList"/>
    <dgm:cxn modelId="{C1A30D8C-6745-4EFE-9415-2A95445EA338}" type="presParOf" srcId="{09A0BAB3-F50D-4D2F-B725-1AB97916752C}" destId="{1735A8BD-BEA9-4C12-BC64-87BC4F94B455}" srcOrd="1" destOrd="0" presId="urn:microsoft.com/office/officeart/2018/5/layout/IconCircleLabelList"/>
    <dgm:cxn modelId="{352A71C1-7E92-4A34-AEE9-1BC372B39982}" type="presParOf" srcId="{09A0BAB3-F50D-4D2F-B725-1AB97916752C}" destId="{41A7BEA2-B565-4A81-9095-7384B038D00E}" srcOrd="2" destOrd="0" presId="urn:microsoft.com/office/officeart/2018/5/layout/IconCircleLabelList"/>
    <dgm:cxn modelId="{13E78C42-3A92-42CE-924D-CD243464C58A}" type="presParOf" srcId="{41A7BEA2-B565-4A81-9095-7384B038D00E}" destId="{C16BFA89-3A26-459D-8D68-DEE23AADB19E}" srcOrd="0" destOrd="0" presId="urn:microsoft.com/office/officeart/2018/5/layout/IconCircleLabelList"/>
    <dgm:cxn modelId="{023B1470-F63B-45B8-B402-CA398FAC3CF3}" type="presParOf" srcId="{41A7BEA2-B565-4A81-9095-7384B038D00E}" destId="{56C2C7D6-6849-45A2-B129-885E842239C0}" srcOrd="1" destOrd="0" presId="urn:microsoft.com/office/officeart/2018/5/layout/IconCircleLabelList"/>
    <dgm:cxn modelId="{9931DD4C-FAF6-46A3-BE7F-F303B76FDAB1}" type="presParOf" srcId="{41A7BEA2-B565-4A81-9095-7384B038D00E}" destId="{9C950FCD-54CD-4674-AE67-F1B271D199D6}" srcOrd="2" destOrd="0" presId="urn:microsoft.com/office/officeart/2018/5/layout/IconCircleLabelList"/>
    <dgm:cxn modelId="{109B06A3-CE73-43F3-9EAA-97500E90A392}" type="presParOf" srcId="{41A7BEA2-B565-4A81-9095-7384B038D00E}" destId="{C5229DD7-0AA0-443B-A3EA-772D28A7DCF9}" srcOrd="3" destOrd="0" presId="urn:microsoft.com/office/officeart/2018/5/layout/IconCircleLabelList"/>
    <dgm:cxn modelId="{753DB292-3CAF-4C00-81BD-1449B5BB8569}" type="presParOf" srcId="{09A0BAB3-F50D-4D2F-B725-1AB97916752C}" destId="{3C1D0A7A-3B93-405E-B2B4-7995E1F9CA5F}" srcOrd="3" destOrd="0" presId="urn:microsoft.com/office/officeart/2018/5/layout/IconCircleLabelList"/>
    <dgm:cxn modelId="{BEEFA9D7-5D9E-4978-B19C-58277DD31E72}" type="presParOf" srcId="{09A0BAB3-F50D-4D2F-B725-1AB97916752C}" destId="{EB8FD672-1938-43CB-BFDC-22527B6D6A07}" srcOrd="4" destOrd="0" presId="urn:microsoft.com/office/officeart/2018/5/layout/IconCircleLabelList"/>
    <dgm:cxn modelId="{557D749C-13CD-4196-B036-671D96429FBE}" type="presParOf" srcId="{EB8FD672-1938-43CB-BFDC-22527B6D6A07}" destId="{E6B9D9B1-762D-4F4F-AFF6-B18F51007753}" srcOrd="0" destOrd="0" presId="urn:microsoft.com/office/officeart/2018/5/layout/IconCircleLabelList"/>
    <dgm:cxn modelId="{25FC1303-33E8-426C-B1FA-47B6A44C146B}" type="presParOf" srcId="{EB8FD672-1938-43CB-BFDC-22527B6D6A07}" destId="{558A0958-B327-4B85-9FCE-FB8B606DD8C1}" srcOrd="1" destOrd="0" presId="urn:microsoft.com/office/officeart/2018/5/layout/IconCircleLabelList"/>
    <dgm:cxn modelId="{BD464495-47F6-4452-9558-66B9BFCFC8B7}" type="presParOf" srcId="{EB8FD672-1938-43CB-BFDC-22527B6D6A07}" destId="{41079BEC-CC9F-4A66-A98A-B13AF9B2ADC8}" srcOrd="2" destOrd="0" presId="urn:microsoft.com/office/officeart/2018/5/layout/IconCircleLabelList"/>
    <dgm:cxn modelId="{02E56847-0CD1-45A0-BE08-37A05236FDB4}" type="presParOf" srcId="{EB8FD672-1938-43CB-BFDC-22527B6D6A07}" destId="{2285005B-E964-419A-88DC-A096F920462E}" srcOrd="3" destOrd="0" presId="urn:microsoft.com/office/officeart/2018/5/layout/IconCircleLabelList"/>
    <dgm:cxn modelId="{76F4AA66-8D78-4048-84FB-3469DBABC535}" type="presParOf" srcId="{09A0BAB3-F50D-4D2F-B725-1AB97916752C}" destId="{1BAD1811-3346-44A9-8556-7663F6081F62}" srcOrd="5" destOrd="0" presId="urn:microsoft.com/office/officeart/2018/5/layout/IconCircleLabelList"/>
    <dgm:cxn modelId="{B87F132F-7D41-428F-A9B9-88796A9E59BE}" type="presParOf" srcId="{09A0BAB3-F50D-4D2F-B725-1AB97916752C}" destId="{58858C52-D9FE-48F3-AB48-06B651D02435}" srcOrd="6" destOrd="0" presId="urn:microsoft.com/office/officeart/2018/5/layout/IconCircleLabelList"/>
    <dgm:cxn modelId="{5C834F82-AEE2-4214-812B-FD241F2DC1F6}" type="presParOf" srcId="{58858C52-D9FE-48F3-AB48-06B651D02435}" destId="{BD108266-422E-4E7D-AA64-2840FE61D840}" srcOrd="0" destOrd="0" presId="urn:microsoft.com/office/officeart/2018/5/layout/IconCircleLabelList"/>
    <dgm:cxn modelId="{87A76E09-D678-42F8-8F2E-C97AA2FF36B9}" type="presParOf" srcId="{58858C52-D9FE-48F3-AB48-06B651D02435}" destId="{AF3E8E8E-532B-4F70-9F85-2BBE5C98EDAE}" srcOrd="1" destOrd="0" presId="urn:microsoft.com/office/officeart/2018/5/layout/IconCircleLabelList"/>
    <dgm:cxn modelId="{EDEDE0B1-F697-4732-921A-7A194D4CA2A8}" type="presParOf" srcId="{58858C52-D9FE-48F3-AB48-06B651D02435}" destId="{C08495FB-79B6-4B6A-9C2A-036E06E035D2}" srcOrd="2" destOrd="0" presId="urn:microsoft.com/office/officeart/2018/5/layout/IconCircleLabelList"/>
    <dgm:cxn modelId="{DE6A9F41-4F80-4A6B-BDAD-A71365072AFD}" type="presParOf" srcId="{58858C52-D9FE-48F3-AB48-06B651D02435}" destId="{2A190A4B-99B8-41D0-97E8-10547D5D6B87}" srcOrd="3" destOrd="0" presId="urn:microsoft.com/office/officeart/2018/5/layout/IconCircleLabelList"/>
    <dgm:cxn modelId="{529899B8-90E6-451F-B490-51E28D59B92C}" type="presParOf" srcId="{09A0BAB3-F50D-4D2F-B725-1AB97916752C}" destId="{3CCB2759-C3DD-45C5-A28A-46B0D55269CA}" srcOrd="7" destOrd="0" presId="urn:microsoft.com/office/officeart/2018/5/layout/IconCircleLabelList"/>
    <dgm:cxn modelId="{472883E4-0C04-45EE-BD37-3749D8C445F3}" type="presParOf" srcId="{09A0BAB3-F50D-4D2F-B725-1AB97916752C}" destId="{42C3DFF9-A945-47A3-81A2-DB541747B22B}" srcOrd="8" destOrd="0" presId="urn:microsoft.com/office/officeart/2018/5/layout/IconCircleLabelList"/>
    <dgm:cxn modelId="{B42E3590-FAA1-4920-9D70-5D5AA0243A76}" type="presParOf" srcId="{42C3DFF9-A945-47A3-81A2-DB541747B22B}" destId="{CD18AA09-4BDA-487D-BACD-7E2FE56C4EAB}" srcOrd="0" destOrd="0" presId="urn:microsoft.com/office/officeart/2018/5/layout/IconCircleLabelList"/>
    <dgm:cxn modelId="{40171ED6-E16B-48D3-87D3-4AAD0356F8FD}" type="presParOf" srcId="{42C3DFF9-A945-47A3-81A2-DB541747B22B}" destId="{DA801144-89FD-4A74-9517-9A30275333E2}" srcOrd="1" destOrd="0" presId="urn:microsoft.com/office/officeart/2018/5/layout/IconCircleLabelList"/>
    <dgm:cxn modelId="{DFC05E14-5F79-4A8A-A0E4-4DD6CE993F9F}" type="presParOf" srcId="{42C3DFF9-A945-47A3-81A2-DB541747B22B}" destId="{980BBFD1-42B3-4929-B188-9F358D4EAD56}" srcOrd="2" destOrd="0" presId="urn:microsoft.com/office/officeart/2018/5/layout/IconCircleLabelList"/>
    <dgm:cxn modelId="{A4EECA6B-192B-4BF1-9AE7-7EDBECCD6A97}" type="presParOf" srcId="{42C3DFF9-A945-47A3-81A2-DB541747B22B}" destId="{B192687F-6954-459B-9026-1297DF7C10D2}" srcOrd="3" destOrd="0" presId="urn:microsoft.com/office/officeart/2018/5/layout/IconCircleLabelList"/>
    <dgm:cxn modelId="{237D1A90-FEC7-4263-B774-258E4C49B370}" type="presParOf" srcId="{09A0BAB3-F50D-4D2F-B725-1AB97916752C}" destId="{46B93E6A-927F-4B5E-85A2-8874FD7E7378}" srcOrd="9" destOrd="0" presId="urn:microsoft.com/office/officeart/2018/5/layout/IconCircleLabelList"/>
    <dgm:cxn modelId="{3AB913DE-2C26-D244-9D94-E3925DE400F3}" type="presParOf" srcId="{09A0BAB3-F50D-4D2F-B725-1AB97916752C}" destId="{8864AF12-A7D4-AE4B-AE78-9164C27A44A8}" srcOrd="10" destOrd="0" presId="urn:microsoft.com/office/officeart/2018/5/layout/IconCircleLabelList"/>
    <dgm:cxn modelId="{470C23B2-FF21-E044-9F9D-D160E1612C48}" type="presParOf" srcId="{8864AF12-A7D4-AE4B-AE78-9164C27A44A8}" destId="{E0A757B9-9481-094D-9465-A7FB47051EEF}" srcOrd="0" destOrd="0" presId="urn:microsoft.com/office/officeart/2018/5/layout/IconCircleLabelList"/>
    <dgm:cxn modelId="{3B190319-84EA-8D46-B561-25AAD99976B2}" type="presParOf" srcId="{8864AF12-A7D4-AE4B-AE78-9164C27A44A8}" destId="{99F03B97-52CA-094D-BF29-15C137726B9D}" srcOrd="1" destOrd="0" presId="urn:microsoft.com/office/officeart/2018/5/layout/IconCircleLabelList"/>
    <dgm:cxn modelId="{7759FAFB-768F-1F42-8FEE-380A1238FBF9}" type="presParOf" srcId="{8864AF12-A7D4-AE4B-AE78-9164C27A44A8}" destId="{1979CA66-8E68-BC4C-9B36-8206150C72F5}" srcOrd="2" destOrd="0" presId="urn:microsoft.com/office/officeart/2018/5/layout/IconCircleLabelList"/>
    <dgm:cxn modelId="{0DA7143C-484A-A14D-901F-7FBDC592D814}" type="presParOf" srcId="{8864AF12-A7D4-AE4B-AE78-9164C27A44A8}" destId="{35F5A753-30D0-AA48-9D46-6B48625A6E23}" srcOrd="3" destOrd="0" presId="urn:microsoft.com/office/officeart/2018/5/layout/IconCircleLabelList"/>
    <dgm:cxn modelId="{ED6D2D36-8606-E746-A96E-04DF28964C8E}" type="presParOf" srcId="{09A0BAB3-F50D-4D2F-B725-1AB97916752C}" destId="{FF690563-56A7-2A45-A1AF-B2DB5C793B89}" srcOrd="11" destOrd="0" presId="urn:microsoft.com/office/officeart/2018/5/layout/IconCircleLabelList"/>
    <dgm:cxn modelId="{FD2E2032-55B9-47B7-A971-4C9203CAB27C}" type="presParOf" srcId="{09A0BAB3-F50D-4D2F-B725-1AB97916752C}" destId="{5005A468-27C6-4763-AC11-64A320E427CA}" srcOrd="12" destOrd="0" presId="urn:microsoft.com/office/officeart/2018/5/layout/IconCircleLabelList"/>
    <dgm:cxn modelId="{26094357-85C2-4B79-979D-6BFC253F7C6D}" type="presParOf" srcId="{5005A468-27C6-4763-AC11-64A320E427CA}" destId="{FD3EB006-C713-4F91-AFFF-FE7844E6BF39}" srcOrd="0" destOrd="0" presId="urn:microsoft.com/office/officeart/2018/5/layout/IconCircleLabelList"/>
    <dgm:cxn modelId="{9A212FFF-41F8-4ABD-A7A5-6D7AC6556E62}" type="presParOf" srcId="{5005A468-27C6-4763-AC11-64A320E427CA}" destId="{FA782C3F-9FC9-41C5-9B49-173280C0A5EB}" srcOrd="1" destOrd="0" presId="urn:microsoft.com/office/officeart/2018/5/layout/IconCircleLabelList"/>
    <dgm:cxn modelId="{3E4255FB-79BB-4CC8-8653-232A0491B13D}" type="presParOf" srcId="{5005A468-27C6-4763-AC11-64A320E427CA}" destId="{6EB93F75-AE67-4222-AE6D-80AE7E548823}" srcOrd="2" destOrd="0" presId="urn:microsoft.com/office/officeart/2018/5/layout/IconCircleLabelList"/>
    <dgm:cxn modelId="{DB8CA9F7-D46F-4295-A493-5FE13C7CB5BA}" type="presParOf" srcId="{5005A468-27C6-4763-AC11-64A320E427CA}" destId="{989D0115-F705-4C26-B999-4D32D36106C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4D43632-47EE-4E7E-BE56-FF3A1342EB6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DD80C4-FE54-4ABC-A552-2500039BAEC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Motivation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E5E3BBBB-1CB5-42E7-8286-9DFF73DBAB5B}" type="parTrans" cxnId="{C6DAF643-17BD-45F7-A6EC-9A284F1E0389}">
      <dgm:prSet/>
      <dgm:spPr/>
      <dgm:t>
        <a:bodyPr/>
        <a:lstStyle/>
        <a:p>
          <a:endParaRPr lang="en-US"/>
        </a:p>
      </dgm:t>
    </dgm:pt>
    <dgm:pt modelId="{EDE4B545-5819-4096-B07F-1E0AC13E1C8E}" type="sibTrans" cxnId="{C6DAF643-17BD-45F7-A6EC-9A284F1E0389}">
      <dgm:prSet/>
      <dgm:spPr/>
      <dgm:t>
        <a:bodyPr/>
        <a:lstStyle/>
        <a:p>
          <a:endParaRPr lang="en-US"/>
        </a:p>
      </dgm:t>
    </dgm:pt>
    <dgm:pt modelId="{61D80068-911C-4F0E-8C4D-B0621A35CC4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Background Information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CB8300BF-A1D6-470E-8057-73393EA15388}" type="parTrans" cxnId="{E8291A08-A850-4277-BED4-CE958BB4F3FA}">
      <dgm:prSet/>
      <dgm:spPr/>
      <dgm:t>
        <a:bodyPr/>
        <a:lstStyle/>
        <a:p>
          <a:endParaRPr lang="en-US"/>
        </a:p>
      </dgm:t>
    </dgm:pt>
    <dgm:pt modelId="{2997FF9C-DEEF-43AD-99BF-F1966D1C78ED}" type="sibTrans" cxnId="{E8291A08-A850-4277-BED4-CE958BB4F3FA}">
      <dgm:prSet/>
      <dgm:spPr/>
      <dgm:t>
        <a:bodyPr/>
        <a:lstStyle/>
        <a:p>
          <a:endParaRPr lang="en-US"/>
        </a:p>
      </dgm:t>
    </dgm:pt>
    <dgm:pt modelId="{0561FD34-4CBA-4674-9D30-09F2415235B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Aims of the Project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F9525AEC-6C8C-452C-9418-AE0EC56EF30D}" type="parTrans" cxnId="{CDF433C0-48AE-4CDB-A98D-018BE75B8BEB}">
      <dgm:prSet/>
      <dgm:spPr/>
      <dgm:t>
        <a:bodyPr/>
        <a:lstStyle/>
        <a:p>
          <a:endParaRPr lang="en-US"/>
        </a:p>
      </dgm:t>
    </dgm:pt>
    <dgm:pt modelId="{48A4243C-E51C-4F06-9DB0-F3AA9CB676D5}" type="sibTrans" cxnId="{CDF433C0-48AE-4CDB-A98D-018BE75B8BEB}">
      <dgm:prSet/>
      <dgm:spPr/>
      <dgm:t>
        <a:bodyPr/>
        <a:lstStyle/>
        <a:p>
          <a:endParaRPr lang="en-US"/>
        </a:p>
      </dgm:t>
    </dgm:pt>
    <dgm:pt modelId="{FEB52D3C-E870-4B1C-ACC3-CFB8A4A14C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Project Steps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989FF458-76B3-4126-BDFC-885A265F1678}" type="parTrans" cxnId="{1040AAAC-2B63-483C-AE96-0A4D5B866AEE}">
      <dgm:prSet/>
      <dgm:spPr/>
      <dgm:t>
        <a:bodyPr/>
        <a:lstStyle/>
        <a:p>
          <a:endParaRPr lang="en-US"/>
        </a:p>
      </dgm:t>
    </dgm:pt>
    <dgm:pt modelId="{1A23F70D-08A3-4C77-858B-9E369C3736A1}" type="sibTrans" cxnId="{1040AAAC-2B63-483C-AE96-0A4D5B866AEE}">
      <dgm:prSet/>
      <dgm:spPr/>
      <dgm:t>
        <a:bodyPr/>
        <a:lstStyle/>
        <a:p>
          <a:endParaRPr lang="en-US"/>
        </a:p>
      </dgm:t>
    </dgm:pt>
    <dgm:pt modelId="{AE8F96E4-C085-4437-B711-85FC4C185D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Current Steps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7A2256BE-6E5D-4F1B-8108-F4CC58692E78}" type="parTrans" cxnId="{10FA0244-D2FB-4341-B36F-0A7A971E69B9}">
      <dgm:prSet/>
      <dgm:spPr/>
      <dgm:t>
        <a:bodyPr/>
        <a:lstStyle/>
        <a:p>
          <a:endParaRPr lang="en-US"/>
        </a:p>
      </dgm:t>
    </dgm:pt>
    <dgm:pt modelId="{077B396B-91A7-489A-8B68-205D234DFCB7}" type="sibTrans" cxnId="{10FA0244-D2FB-4341-B36F-0A7A971E69B9}">
      <dgm:prSet/>
      <dgm:spPr/>
      <dgm:t>
        <a:bodyPr/>
        <a:lstStyle/>
        <a:p>
          <a:endParaRPr lang="en-US"/>
        </a:p>
      </dgm:t>
    </dgm:pt>
    <dgm:pt modelId="{FB6737FE-72D6-438C-A192-B7FBF421C37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References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D5211114-8CBB-4D00-9599-FA97D6C810F6}" type="parTrans" cxnId="{2789A7DC-1C31-489F-BC98-AD00CFF6EA16}">
      <dgm:prSet/>
      <dgm:spPr/>
      <dgm:t>
        <a:bodyPr/>
        <a:lstStyle/>
        <a:p>
          <a:endParaRPr lang="en-US"/>
        </a:p>
      </dgm:t>
    </dgm:pt>
    <dgm:pt modelId="{80F8B603-B959-4C36-891C-6F678767F2AB}" type="sibTrans" cxnId="{2789A7DC-1C31-489F-BC98-AD00CFF6EA16}">
      <dgm:prSet/>
      <dgm:spPr/>
      <dgm:t>
        <a:bodyPr/>
        <a:lstStyle/>
        <a:p>
          <a:endParaRPr lang="en-US"/>
        </a:p>
      </dgm:t>
    </dgm:pt>
    <dgm:pt modelId="{8AA72768-FB2B-614D-BDA1-362073E5923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Q&amp;A</a:t>
          </a:r>
        </a:p>
      </dgm:t>
    </dgm:pt>
    <dgm:pt modelId="{DB21DFE2-0CC1-E84E-94E4-74AFF3DEE7F7}" type="parTrans" cxnId="{C34F1681-3004-C540-83C5-3E62A2042C7D}">
      <dgm:prSet/>
      <dgm:spPr/>
      <dgm:t>
        <a:bodyPr/>
        <a:lstStyle/>
        <a:p>
          <a:endParaRPr lang="en-GB"/>
        </a:p>
      </dgm:t>
    </dgm:pt>
    <dgm:pt modelId="{8A69A9E7-AAEC-C147-AAE8-555BEE9EDA03}" type="sibTrans" cxnId="{C34F1681-3004-C540-83C5-3E62A2042C7D}">
      <dgm:prSet/>
      <dgm:spPr/>
      <dgm:t>
        <a:bodyPr/>
        <a:lstStyle/>
        <a:p>
          <a:endParaRPr lang="en-GB"/>
        </a:p>
      </dgm:t>
    </dgm:pt>
    <dgm:pt modelId="{09A0BAB3-F50D-4D2F-B725-1AB97916752C}" type="pres">
      <dgm:prSet presAssocID="{34D43632-47EE-4E7E-BE56-FF3A1342EB62}" presName="root" presStyleCnt="0">
        <dgm:presLayoutVars>
          <dgm:dir/>
          <dgm:resizeHandles val="exact"/>
        </dgm:presLayoutVars>
      </dgm:prSet>
      <dgm:spPr/>
    </dgm:pt>
    <dgm:pt modelId="{76EB22C1-EC1C-4A6E-8D5F-4E76333A32E5}" type="pres">
      <dgm:prSet presAssocID="{33DD80C4-FE54-4ABC-A552-2500039BAECB}" presName="compNode" presStyleCnt="0"/>
      <dgm:spPr/>
    </dgm:pt>
    <dgm:pt modelId="{645BEA17-67F4-4F06-A163-851F36BC6856}" type="pres">
      <dgm:prSet presAssocID="{33DD80C4-FE54-4ABC-A552-2500039BAECB}" presName="iconBgRect" presStyleLbl="bgShp" presStyleIdx="0" presStyleCnt="7"/>
      <dgm:spPr/>
    </dgm:pt>
    <dgm:pt modelId="{932FEEE9-A852-4ACE-82C4-4A15D56A03A5}" type="pres">
      <dgm:prSet presAssocID="{33DD80C4-FE54-4ABC-A552-2500039BAECB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9AE7C47-9DF6-41E8-ABF2-7E4C2ADCE760}" type="pres">
      <dgm:prSet presAssocID="{33DD80C4-FE54-4ABC-A552-2500039BAECB}" presName="spaceRect" presStyleCnt="0"/>
      <dgm:spPr/>
    </dgm:pt>
    <dgm:pt modelId="{8D5FFAB5-2CD0-4191-9188-B493AA591CAE}" type="pres">
      <dgm:prSet presAssocID="{33DD80C4-FE54-4ABC-A552-2500039BAECB}" presName="textRect" presStyleLbl="revTx" presStyleIdx="0" presStyleCnt="7">
        <dgm:presLayoutVars>
          <dgm:chMax val="1"/>
          <dgm:chPref val="1"/>
        </dgm:presLayoutVars>
      </dgm:prSet>
      <dgm:spPr/>
    </dgm:pt>
    <dgm:pt modelId="{1735A8BD-BEA9-4C12-BC64-87BC4F94B455}" type="pres">
      <dgm:prSet presAssocID="{EDE4B545-5819-4096-B07F-1E0AC13E1C8E}" presName="sibTrans" presStyleCnt="0"/>
      <dgm:spPr/>
    </dgm:pt>
    <dgm:pt modelId="{41A7BEA2-B565-4A81-9095-7384B038D00E}" type="pres">
      <dgm:prSet presAssocID="{61D80068-911C-4F0E-8C4D-B0621A35CC4C}" presName="compNode" presStyleCnt="0"/>
      <dgm:spPr/>
    </dgm:pt>
    <dgm:pt modelId="{C16BFA89-3A26-459D-8D68-DEE23AADB19E}" type="pres">
      <dgm:prSet presAssocID="{61D80068-911C-4F0E-8C4D-B0621A35CC4C}" presName="iconBgRect" presStyleLbl="bgShp" presStyleIdx="1" presStyleCnt="7"/>
      <dgm:spPr/>
    </dgm:pt>
    <dgm:pt modelId="{56C2C7D6-6849-45A2-B129-885E842239C0}" type="pres">
      <dgm:prSet presAssocID="{61D80068-911C-4F0E-8C4D-B0621A35CC4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9C950FCD-54CD-4674-AE67-F1B271D199D6}" type="pres">
      <dgm:prSet presAssocID="{61D80068-911C-4F0E-8C4D-B0621A35CC4C}" presName="spaceRect" presStyleCnt="0"/>
      <dgm:spPr/>
    </dgm:pt>
    <dgm:pt modelId="{C5229DD7-0AA0-443B-A3EA-772D28A7DCF9}" type="pres">
      <dgm:prSet presAssocID="{61D80068-911C-4F0E-8C4D-B0621A35CC4C}" presName="textRect" presStyleLbl="revTx" presStyleIdx="1" presStyleCnt="7">
        <dgm:presLayoutVars>
          <dgm:chMax val="1"/>
          <dgm:chPref val="1"/>
        </dgm:presLayoutVars>
      </dgm:prSet>
      <dgm:spPr/>
    </dgm:pt>
    <dgm:pt modelId="{3C1D0A7A-3B93-405E-B2B4-7995E1F9CA5F}" type="pres">
      <dgm:prSet presAssocID="{2997FF9C-DEEF-43AD-99BF-F1966D1C78ED}" presName="sibTrans" presStyleCnt="0"/>
      <dgm:spPr/>
    </dgm:pt>
    <dgm:pt modelId="{EB8FD672-1938-43CB-BFDC-22527B6D6A07}" type="pres">
      <dgm:prSet presAssocID="{0561FD34-4CBA-4674-9D30-09F2415235B9}" presName="compNode" presStyleCnt="0"/>
      <dgm:spPr/>
    </dgm:pt>
    <dgm:pt modelId="{E6B9D9B1-762D-4F4F-AFF6-B18F51007753}" type="pres">
      <dgm:prSet presAssocID="{0561FD34-4CBA-4674-9D30-09F2415235B9}" presName="iconBgRect" presStyleLbl="bgShp" presStyleIdx="2" presStyleCnt="7"/>
      <dgm:spPr/>
    </dgm:pt>
    <dgm:pt modelId="{558A0958-B327-4B85-9FCE-FB8B606DD8C1}" type="pres">
      <dgm:prSet presAssocID="{0561FD34-4CBA-4674-9D30-09F2415235B9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1079BEC-CC9F-4A66-A98A-B13AF9B2ADC8}" type="pres">
      <dgm:prSet presAssocID="{0561FD34-4CBA-4674-9D30-09F2415235B9}" presName="spaceRect" presStyleCnt="0"/>
      <dgm:spPr/>
    </dgm:pt>
    <dgm:pt modelId="{2285005B-E964-419A-88DC-A096F920462E}" type="pres">
      <dgm:prSet presAssocID="{0561FD34-4CBA-4674-9D30-09F2415235B9}" presName="textRect" presStyleLbl="revTx" presStyleIdx="2" presStyleCnt="7">
        <dgm:presLayoutVars>
          <dgm:chMax val="1"/>
          <dgm:chPref val="1"/>
        </dgm:presLayoutVars>
      </dgm:prSet>
      <dgm:spPr/>
    </dgm:pt>
    <dgm:pt modelId="{1BAD1811-3346-44A9-8556-7663F6081F62}" type="pres">
      <dgm:prSet presAssocID="{48A4243C-E51C-4F06-9DB0-F3AA9CB676D5}" presName="sibTrans" presStyleCnt="0"/>
      <dgm:spPr/>
    </dgm:pt>
    <dgm:pt modelId="{58858C52-D9FE-48F3-AB48-06B651D02435}" type="pres">
      <dgm:prSet presAssocID="{FEB52D3C-E870-4B1C-ACC3-CFB8A4A14C53}" presName="compNode" presStyleCnt="0"/>
      <dgm:spPr/>
    </dgm:pt>
    <dgm:pt modelId="{BD108266-422E-4E7D-AA64-2840FE61D840}" type="pres">
      <dgm:prSet presAssocID="{FEB52D3C-E870-4B1C-ACC3-CFB8A4A14C53}" presName="iconBgRect" presStyleLbl="bgShp" presStyleIdx="3" presStyleCnt="7"/>
      <dgm:spPr/>
    </dgm:pt>
    <dgm:pt modelId="{AF3E8E8E-532B-4F70-9F85-2BBE5C98EDAE}" type="pres">
      <dgm:prSet presAssocID="{FEB52D3C-E870-4B1C-ACC3-CFB8A4A14C53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08495FB-79B6-4B6A-9C2A-036E06E035D2}" type="pres">
      <dgm:prSet presAssocID="{FEB52D3C-E870-4B1C-ACC3-CFB8A4A14C53}" presName="spaceRect" presStyleCnt="0"/>
      <dgm:spPr/>
    </dgm:pt>
    <dgm:pt modelId="{2A190A4B-99B8-41D0-97E8-10547D5D6B87}" type="pres">
      <dgm:prSet presAssocID="{FEB52D3C-E870-4B1C-ACC3-CFB8A4A14C53}" presName="textRect" presStyleLbl="revTx" presStyleIdx="3" presStyleCnt="7">
        <dgm:presLayoutVars>
          <dgm:chMax val="1"/>
          <dgm:chPref val="1"/>
        </dgm:presLayoutVars>
      </dgm:prSet>
      <dgm:spPr/>
    </dgm:pt>
    <dgm:pt modelId="{3CCB2759-C3DD-45C5-A28A-46B0D55269CA}" type="pres">
      <dgm:prSet presAssocID="{1A23F70D-08A3-4C77-858B-9E369C3736A1}" presName="sibTrans" presStyleCnt="0"/>
      <dgm:spPr/>
    </dgm:pt>
    <dgm:pt modelId="{42C3DFF9-A945-47A3-81A2-DB541747B22B}" type="pres">
      <dgm:prSet presAssocID="{AE8F96E4-C085-4437-B711-85FC4C185DEA}" presName="compNode" presStyleCnt="0"/>
      <dgm:spPr/>
    </dgm:pt>
    <dgm:pt modelId="{CD18AA09-4BDA-487D-BACD-7E2FE56C4EAB}" type="pres">
      <dgm:prSet presAssocID="{AE8F96E4-C085-4437-B711-85FC4C185DEA}" presName="iconBgRect" presStyleLbl="bgShp" presStyleIdx="4" presStyleCnt="7"/>
      <dgm:spPr/>
    </dgm:pt>
    <dgm:pt modelId="{DA801144-89FD-4A74-9517-9A30275333E2}" type="pres">
      <dgm:prSet presAssocID="{AE8F96E4-C085-4437-B711-85FC4C185DE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80BBFD1-42B3-4929-B188-9F358D4EAD56}" type="pres">
      <dgm:prSet presAssocID="{AE8F96E4-C085-4437-B711-85FC4C185DEA}" presName="spaceRect" presStyleCnt="0"/>
      <dgm:spPr/>
    </dgm:pt>
    <dgm:pt modelId="{B192687F-6954-459B-9026-1297DF7C10D2}" type="pres">
      <dgm:prSet presAssocID="{AE8F96E4-C085-4437-B711-85FC4C185DEA}" presName="textRect" presStyleLbl="revTx" presStyleIdx="4" presStyleCnt="7">
        <dgm:presLayoutVars>
          <dgm:chMax val="1"/>
          <dgm:chPref val="1"/>
        </dgm:presLayoutVars>
      </dgm:prSet>
      <dgm:spPr/>
    </dgm:pt>
    <dgm:pt modelId="{46B93E6A-927F-4B5E-85A2-8874FD7E7378}" type="pres">
      <dgm:prSet presAssocID="{077B396B-91A7-489A-8B68-205D234DFCB7}" presName="sibTrans" presStyleCnt="0"/>
      <dgm:spPr/>
    </dgm:pt>
    <dgm:pt modelId="{8864AF12-A7D4-AE4B-AE78-9164C27A44A8}" type="pres">
      <dgm:prSet presAssocID="{8AA72768-FB2B-614D-BDA1-362073E5923E}" presName="compNode" presStyleCnt="0"/>
      <dgm:spPr/>
    </dgm:pt>
    <dgm:pt modelId="{E0A757B9-9481-094D-9465-A7FB47051EEF}" type="pres">
      <dgm:prSet presAssocID="{8AA72768-FB2B-614D-BDA1-362073E5923E}" presName="iconBgRect" presStyleLbl="bgShp" presStyleIdx="5" presStyleCnt="7"/>
      <dgm:spPr/>
    </dgm:pt>
    <dgm:pt modelId="{99F03B97-52CA-094D-BF29-15C137726B9D}" type="pres">
      <dgm:prSet presAssocID="{8AA72768-FB2B-614D-BDA1-362073E5923E}" presName="iconRect" presStyleLbl="node1" presStyleIdx="5" presStyleCnt="7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1979CA66-8E68-BC4C-9B36-8206150C72F5}" type="pres">
      <dgm:prSet presAssocID="{8AA72768-FB2B-614D-BDA1-362073E5923E}" presName="spaceRect" presStyleCnt="0"/>
      <dgm:spPr/>
    </dgm:pt>
    <dgm:pt modelId="{35F5A753-30D0-AA48-9D46-6B48625A6E23}" type="pres">
      <dgm:prSet presAssocID="{8AA72768-FB2B-614D-BDA1-362073E5923E}" presName="textRect" presStyleLbl="revTx" presStyleIdx="5" presStyleCnt="7">
        <dgm:presLayoutVars>
          <dgm:chMax val="1"/>
          <dgm:chPref val="1"/>
        </dgm:presLayoutVars>
      </dgm:prSet>
      <dgm:spPr/>
    </dgm:pt>
    <dgm:pt modelId="{FF690563-56A7-2A45-A1AF-B2DB5C793B89}" type="pres">
      <dgm:prSet presAssocID="{8A69A9E7-AAEC-C147-AAE8-555BEE9EDA03}" presName="sibTrans" presStyleCnt="0"/>
      <dgm:spPr/>
    </dgm:pt>
    <dgm:pt modelId="{5005A468-27C6-4763-AC11-64A320E427CA}" type="pres">
      <dgm:prSet presAssocID="{FB6737FE-72D6-438C-A192-B7FBF421C37F}" presName="compNode" presStyleCnt="0"/>
      <dgm:spPr/>
    </dgm:pt>
    <dgm:pt modelId="{FD3EB006-C713-4F91-AFFF-FE7844E6BF39}" type="pres">
      <dgm:prSet presAssocID="{FB6737FE-72D6-438C-A192-B7FBF421C37F}" presName="iconBgRect" presStyleLbl="bgShp" presStyleIdx="6" presStyleCnt="7"/>
      <dgm:spPr/>
    </dgm:pt>
    <dgm:pt modelId="{FA782C3F-9FC9-41C5-9B49-173280C0A5EB}" type="pres">
      <dgm:prSet presAssocID="{FB6737FE-72D6-438C-A192-B7FBF421C37F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EB93F75-AE67-4222-AE6D-80AE7E548823}" type="pres">
      <dgm:prSet presAssocID="{FB6737FE-72D6-438C-A192-B7FBF421C37F}" presName="spaceRect" presStyleCnt="0"/>
      <dgm:spPr/>
    </dgm:pt>
    <dgm:pt modelId="{989D0115-F705-4C26-B999-4D32D36106CA}" type="pres">
      <dgm:prSet presAssocID="{FB6737FE-72D6-438C-A192-B7FBF421C37F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E8291A08-A850-4277-BED4-CE958BB4F3FA}" srcId="{34D43632-47EE-4E7E-BE56-FF3A1342EB62}" destId="{61D80068-911C-4F0E-8C4D-B0621A35CC4C}" srcOrd="1" destOrd="0" parTransId="{CB8300BF-A1D6-470E-8057-73393EA15388}" sibTransId="{2997FF9C-DEEF-43AD-99BF-F1966D1C78ED}"/>
    <dgm:cxn modelId="{A259B312-C97D-4A47-8F10-B7E335D8F80C}" type="presOf" srcId="{34D43632-47EE-4E7E-BE56-FF3A1342EB62}" destId="{09A0BAB3-F50D-4D2F-B725-1AB97916752C}" srcOrd="0" destOrd="0" presId="urn:microsoft.com/office/officeart/2018/5/layout/IconCircleLabelList"/>
    <dgm:cxn modelId="{EC217627-F13B-4833-9632-ABA69C4E9E18}" type="presOf" srcId="{FEB52D3C-E870-4B1C-ACC3-CFB8A4A14C53}" destId="{2A190A4B-99B8-41D0-97E8-10547D5D6B87}" srcOrd="0" destOrd="0" presId="urn:microsoft.com/office/officeart/2018/5/layout/IconCircleLabelList"/>
    <dgm:cxn modelId="{C6DAF643-17BD-45F7-A6EC-9A284F1E0389}" srcId="{34D43632-47EE-4E7E-BE56-FF3A1342EB62}" destId="{33DD80C4-FE54-4ABC-A552-2500039BAECB}" srcOrd="0" destOrd="0" parTransId="{E5E3BBBB-1CB5-42E7-8286-9DFF73DBAB5B}" sibTransId="{EDE4B545-5819-4096-B07F-1E0AC13E1C8E}"/>
    <dgm:cxn modelId="{10FA0244-D2FB-4341-B36F-0A7A971E69B9}" srcId="{34D43632-47EE-4E7E-BE56-FF3A1342EB62}" destId="{AE8F96E4-C085-4437-B711-85FC4C185DEA}" srcOrd="4" destOrd="0" parTransId="{7A2256BE-6E5D-4F1B-8108-F4CC58692E78}" sibTransId="{077B396B-91A7-489A-8B68-205D234DFCB7}"/>
    <dgm:cxn modelId="{E2C3B744-18F0-47D2-A7A7-3615833933AF}" type="presOf" srcId="{33DD80C4-FE54-4ABC-A552-2500039BAECB}" destId="{8D5FFAB5-2CD0-4191-9188-B493AA591CAE}" srcOrd="0" destOrd="0" presId="urn:microsoft.com/office/officeart/2018/5/layout/IconCircleLabelList"/>
    <dgm:cxn modelId="{D8E20F54-FAAD-8C47-9436-5529FC804700}" type="presOf" srcId="{8AA72768-FB2B-614D-BDA1-362073E5923E}" destId="{35F5A753-30D0-AA48-9D46-6B48625A6E23}" srcOrd="0" destOrd="0" presId="urn:microsoft.com/office/officeart/2018/5/layout/IconCircleLabelList"/>
    <dgm:cxn modelId="{91D2626E-2089-45FF-BE4E-FE4650C64C57}" type="presOf" srcId="{0561FD34-4CBA-4674-9D30-09F2415235B9}" destId="{2285005B-E964-419A-88DC-A096F920462E}" srcOrd="0" destOrd="0" presId="urn:microsoft.com/office/officeart/2018/5/layout/IconCircleLabelList"/>
    <dgm:cxn modelId="{C34F1681-3004-C540-83C5-3E62A2042C7D}" srcId="{34D43632-47EE-4E7E-BE56-FF3A1342EB62}" destId="{8AA72768-FB2B-614D-BDA1-362073E5923E}" srcOrd="5" destOrd="0" parTransId="{DB21DFE2-0CC1-E84E-94E4-74AFF3DEE7F7}" sibTransId="{8A69A9E7-AAEC-C147-AAE8-555BEE9EDA03}"/>
    <dgm:cxn modelId="{423B248B-3F90-434C-85D8-ABE2E22B6D51}" type="presOf" srcId="{61D80068-911C-4F0E-8C4D-B0621A35CC4C}" destId="{C5229DD7-0AA0-443B-A3EA-772D28A7DCF9}" srcOrd="0" destOrd="0" presId="urn:microsoft.com/office/officeart/2018/5/layout/IconCircleLabelList"/>
    <dgm:cxn modelId="{1040AAAC-2B63-483C-AE96-0A4D5B866AEE}" srcId="{34D43632-47EE-4E7E-BE56-FF3A1342EB62}" destId="{FEB52D3C-E870-4B1C-ACC3-CFB8A4A14C53}" srcOrd="3" destOrd="0" parTransId="{989FF458-76B3-4126-BDFC-885A265F1678}" sibTransId="{1A23F70D-08A3-4C77-858B-9E369C3736A1}"/>
    <dgm:cxn modelId="{CDF433C0-48AE-4CDB-A98D-018BE75B8BEB}" srcId="{34D43632-47EE-4E7E-BE56-FF3A1342EB62}" destId="{0561FD34-4CBA-4674-9D30-09F2415235B9}" srcOrd="2" destOrd="0" parTransId="{F9525AEC-6C8C-452C-9418-AE0EC56EF30D}" sibTransId="{48A4243C-E51C-4F06-9DB0-F3AA9CB676D5}"/>
    <dgm:cxn modelId="{2789A7DC-1C31-489F-BC98-AD00CFF6EA16}" srcId="{34D43632-47EE-4E7E-BE56-FF3A1342EB62}" destId="{FB6737FE-72D6-438C-A192-B7FBF421C37F}" srcOrd="6" destOrd="0" parTransId="{D5211114-8CBB-4D00-9599-FA97D6C810F6}" sibTransId="{80F8B603-B959-4C36-891C-6F678767F2AB}"/>
    <dgm:cxn modelId="{62D72FF1-95AF-4D22-9911-840573738E30}" type="presOf" srcId="{FB6737FE-72D6-438C-A192-B7FBF421C37F}" destId="{989D0115-F705-4C26-B999-4D32D36106CA}" srcOrd="0" destOrd="0" presId="urn:microsoft.com/office/officeart/2018/5/layout/IconCircleLabelList"/>
    <dgm:cxn modelId="{AFA6DEFF-880E-4540-A39A-F09052C38367}" type="presOf" srcId="{AE8F96E4-C085-4437-B711-85FC4C185DEA}" destId="{B192687F-6954-459B-9026-1297DF7C10D2}" srcOrd="0" destOrd="0" presId="urn:microsoft.com/office/officeart/2018/5/layout/IconCircleLabelList"/>
    <dgm:cxn modelId="{3C939B33-4E7C-48D5-BAAE-E4029B6CB506}" type="presParOf" srcId="{09A0BAB3-F50D-4D2F-B725-1AB97916752C}" destId="{76EB22C1-EC1C-4A6E-8D5F-4E76333A32E5}" srcOrd="0" destOrd="0" presId="urn:microsoft.com/office/officeart/2018/5/layout/IconCircleLabelList"/>
    <dgm:cxn modelId="{2238598B-368C-4AFD-B2CD-375BE8ADA59E}" type="presParOf" srcId="{76EB22C1-EC1C-4A6E-8D5F-4E76333A32E5}" destId="{645BEA17-67F4-4F06-A163-851F36BC6856}" srcOrd="0" destOrd="0" presId="urn:microsoft.com/office/officeart/2018/5/layout/IconCircleLabelList"/>
    <dgm:cxn modelId="{762326E7-7441-400F-8676-28DE168A84FE}" type="presParOf" srcId="{76EB22C1-EC1C-4A6E-8D5F-4E76333A32E5}" destId="{932FEEE9-A852-4ACE-82C4-4A15D56A03A5}" srcOrd="1" destOrd="0" presId="urn:microsoft.com/office/officeart/2018/5/layout/IconCircleLabelList"/>
    <dgm:cxn modelId="{F34BC06F-0C14-4D4A-B2AE-D6586BB4B964}" type="presParOf" srcId="{76EB22C1-EC1C-4A6E-8D5F-4E76333A32E5}" destId="{69AE7C47-9DF6-41E8-ABF2-7E4C2ADCE760}" srcOrd="2" destOrd="0" presId="urn:microsoft.com/office/officeart/2018/5/layout/IconCircleLabelList"/>
    <dgm:cxn modelId="{92198F18-FB9A-4BAC-A0BB-927CF23D5AAF}" type="presParOf" srcId="{76EB22C1-EC1C-4A6E-8D5F-4E76333A32E5}" destId="{8D5FFAB5-2CD0-4191-9188-B493AA591CAE}" srcOrd="3" destOrd="0" presId="urn:microsoft.com/office/officeart/2018/5/layout/IconCircleLabelList"/>
    <dgm:cxn modelId="{C1A30D8C-6745-4EFE-9415-2A95445EA338}" type="presParOf" srcId="{09A0BAB3-F50D-4D2F-B725-1AB97916752C}" destId="{1735A8BD-BEA9-4C12-BC64-87BC4F94B455}" srcOrd="1" destOrd="0" presId="urn:microsoft.com/office/officeart/2018/5/layout/IconCircleLabelList"/>
    <dgm:cxn modelId="{352A71C1-7E92-4A34-AEE9-1BC372B39982}" type="presParOf" srcId="{09A0BAB3-F50D-4D2F-B725-1AB97916752C}" destId="{41A7BEA2-B565-4A81-9095-7384B038D00E}" srcOrd="2" destOrd="0" presId="urn:microsoft.com/office/officeart/2018/5/layout/IconCircleLabelList"/>
    <dgm:cxn modelId="{13E78C42-3A92-42CE-924D-CD243464C58A}" type="presParOf" srcId="{41A7BEA2-B565-4A81-9095-7384B038D00E}" destId="{C16BFA89-3A26-459D-8D68-DEE23AADB19E}" srcOrd="0" destOrd="0" presId="urn:microsoft.com/office/officeart/2018/5/layout/IconCircleLabelList"/>
    <dgm:cxn modelId="{023B1470-F63B-45B8-B402-CA398FAC3CF3}" type="presParOf" srcId="{41A7BEA2-B565-4A81-9095-7384B038D00E}" destId="{56C2C7D6-6849-45A2-B129-885E842239C0}" srcOrd="1" destOrd="0" presId="urn:microsoft.com/office/officeart/2018/5/layout/IconCircleLabelList"/>
    <dgm:cxn modelId="{9931DD4C-FAF6-46A3-BE7F-F303B76FDAB1}" type="presParOf" srcId="{41A7BEA2-B565-4A81-9095-7384B038D00E}" destId="{9C950FCD-54CD-4674-AE67-F1B271D199D6}" srcOrd="2" destOrd="0" presId="urn:microsoft.com/office/officeart/2018/5/layout/IconCircleLabelList"/>
    <dgm:cxn modelId="{109B06A3-CE73-43F3-9EAA-97500E90A392}" type="presParOf" srcId="{41A7BEA2-B565-4A81-9095-7384B038D00E}" destId="{C5229DD7-0AA0-443B-A3EA-772D28A7DCF9}" srcOrd="3" destOrd="0" presId="urn:microsoft.com/office/officeart/2018/5/layout/IconCircleLabelList"/>
    <dgm:cxn modelId="{753DB292-3CAF-4C00-81BD-1449B5BB8569}" type="presParOf" srcId="{09A0BAB3-F50D-4D2F-B725-1AB97916752C}" destId="{3C1D0A7A-3B93-405E-B2B4-7995E1F9CA5F}" srcOrd="3" destOrd="0" presId="urn:microsoft.com/office/officeart/2018/5/layout/IconCircleLabelList"/>
    <dgm:cxn modelId="{BEEFA9D7-5D9E-4978-B19C-58277DD31E72}" type="presParOf" srcId="{09A0BAB3-F50D-4D2F-B725-1AB97916752C}" destId="{EB8FD672-1938-43CB-BFDC-22527B6D6A07}" srcOrd="4" destOrd="0" presId="urn:microsoft.com/office/officeart/2018/5/layout/IconCircleLabelList"/>
    <dgm:cxn modelId="{557D749C-13CD-4196-B036-671D96429FBE}" type="presParOf" srcId="{EB8FD672-1938-43CB-BFDC-22527B6D6A07}" destId="{E6B9D9B1-762D-4F4F-AFF6-B18F51007753}" srcOrd="0" destOrd="0" presId="urn:microsoft.com/office/officeart/2018/5/layout/IconCircleLabelList"/>
    <dgm:cxn modelId="{25FC1303-33E8-426C-B1FA-47B6A44C146B}" type="presParOf" srcId="{EB8FD672-1938-43CB-BFDC-22527B6D6A07}" destId="{558A0958-B327-4B85-9FCE-FB8B606DD8C1}" srcOrd="1" destOrd="0" presId="urn:microsoft.com/office/officeart/2018/5/layout/IconCircleLabelList"/>
    <dgm:cxn modelId="{BD464495-47F6-4452-9558-66B9BFCFC8B7}" type="presParOf" srcId="{EB8FD672-1938-43CB-BFDC-22527B6D6A07}" destId="{41079BEC-CC9F-4A66-A98A-B13AF9B2ADC8}" srcOrd="2" destOrd="0" presId="urn:microsoft.com/office/officeart/2018/5/layout/IconCircleLabelList"/>
    <dgm:cxn modelId="{02E56847-0CD1-45A0-BE08-37A05236FDB4}" type="presParOf" srcId="{EB8FD672-1938-43CB-BFDC-22527B6D6A07}" destId="{2285005B-E964-419A-88DC-A096F920462E}" srcOrd="3" destOrd="0" presId="urn:microsoft.com/office/officeart/2018/5/layout/IconCircleLabelList"/>
    <dgm:cxn modelId="{76F4AA66-8D78-4048-84FB-3469DBABC535}" type="presParOf" srcId="{09A0BAB3-F50D-4D2F-B725-1AB97916752C}" destId="{1BAD1811-3346-44A9-8556-7663F6081F62}" srcOrd="5" destOrd="0" presId="urn:microsoft.com/office/officeart/2018/5/layout/IconCircleLabelList"/>
    <dgm:cxn modelId="{B87F132F-7D41-428F-A9B9-88796A9E59BE}" type="presParOf" srcId="{09A0BAB3-F50D-4D2F-B725-1AB97916752C}" destId="{58858C52-D9FE-48F3-AB48-06B651D02435}" srcOrd="6" destOrd="0" presId="urn:microsoft.com/office/officeart/2018/5/layout/IconCircleLabelList"/>
    <dgm:cxn modelId="{5C834F82-AEE2-4214-812B-FD241F2DC1F6}" type="presParOf" srcId="{58858C52-D9FE-48F3-AB48-06B651D02435}" destId="{BD108266-422E-4E7D-AA64-2840FE61D840}" srcOrd="0" destOrd="0" presId="urn:microsoft.com/office/officeart/2018/5/layout/IconCircleLabelList"/>
    <dgm:cxn modelId="{87A76E09-D678-42F8-8F2E-C97AA2FF36B9}" type="presParOf" srcId="{58858C52-D9FE-48F3-AB48-06B651D02435}" destId="{AF3E8E8E-532B-4F70-9F85-2BBE5C98EDAE}" srcOrd="1" destOrd="0" presId="urn:microsoft.com/office/officeart/2018/5/layout/IconCircleLabelList"/>
    <dgm:cxn modelId="{EDEDE0B1-F697-4732-921A-7A194D4CA2A8}" type="presParOf" srcId="{58858C52-D9FE-48F3-AB48-06B651D02435}" destId="{C08495FB-79B6-4B6A-9C2A-036E06E035D2}" srcOrd="2" destOrd="0" presId="urn:microsoft.com/office/officeart/2018/5/layout/IconCircleLabelList"/>
    <dgm:cxn modelId="{DE6A9F41-4F80-4A6B-BDAD-A71365072AFD}" type="presParOf" srcId="{58858C52-D9FE-48F3-AB48-06B651D02435}" destId="{2A190A4B-99B8-41D0-97E8-10547D5D6B87}" srcOrd="3" destOrd="0" presId="urn:microsoft.com/office/officeart/2018/5/layout/IconCircleLabelList"/>
    <dgm:cxn modelId="{529899B8-90E6-451F-B490-51E28D59B92C}" type="presParOf" srcId="{09A0BAB3-F50D-4D2F-B725-1AB97916752C}" destId="{3CCB2759-C3DD-45C5-A28A-46B0D55269CA}" srcOrd="7" destOrd="0" presId="urn:microsoft.com/office/officeart/2018/5/layout/IconCircleLabelList"/>
    <dgm:cxn modelId="{472883E4-0C04-45EE-BD37-3749D8C445F3}" type="presParOf" srcId="{09A0BAB3-F50D-4D2F-B725-1AB97916752C}" destId="{42C3DFF9-A945-47A3-81A2-DB541747B22B}" srcOrd="8" destOrd="0" presId="urn:microsoft.com/office/officeart/2018/5/layout/IconCircleLabelList"/>
    <dgm:cxn modelId="{B42E3590-FAA1-4920-9D70-5D5AA0243A76}" type="presParOf" srcId="{42C3DFF9-A945-47A3-81A2-DB541747B22B}" destId="{CD18AA09-4BDA-487D-BACD-7E2FE56C4EAB}" srcOrd="0" destOrd="0" presId="urn:microsoft.com/office/officeart/2018/5/layout/IconCircleLabelList"/>
    <dgm:cxn modelId="{40171ED6-E16B-48D3-87D3-4AAD0356F8FD}" type="presParOf" srcId="{42C3DFF9-A945-47A3-81A2-DB541747B22B}" destId="{DA801144-89FD-4A74-9517-9A30275333E2}" srcOrd="1" destOrd="0" presId="urn:microsoft.com/office/officeart/2018/5/layout/IconCircleLabelList"/>
    <dgm:cxn modelId="{DFC05E14-5F79-4A8A-A0E4-4DD6CE993F9F}" type="presParOf" srcId="{42C3DFF9-A945-47A3-81A2-DB541747B22B}" destId="{980BBFD1-42B3-4929-B188-9F358D4EAD56}" srcOrd="2" destOrd="0" presId="urn:microsoft.com/office/officeart/2018/5/layout/IconCircleLabelList"/>
    <dgm:cxn modelId="{A4EECA6B-192B-4BF1-9AE7-7EDBECCD6A97}" type="presParOf" srcId="{42C3DFF9-A945-47A3-81A2-DB541747B22B}" destId="{B192687F-6954-459B-9026-1297DF7C10D2}" srcOrd="3" destOrd="0" presId="urn:microsoft.com/office/officeart/2018/5/layout/IconCircleLabelList"/>
    <dgm:cxn modelId="{237D1A90-FEC7-4263-B774-258E4C49B370}" type="presParOf" srcId="{09A0BAB3-F50D-4D2F-B725-1AB97916752C}" destId="{46B93E6A-927F-4B5E-85A2-8874FD7E7378}" srcOrd="9" destOrd="0" presId="urn:microsoft.com/office/officeart/2018/5/layout/IconCircleLabelList"/>
    <dgm:cxn modelId="{3AB913DE-2C26-D244-9D94-E3925DE400F3}" type="presParOf" srcId="{09A0BAB3-F50D-4D2F-B725-1AB97916752C}" destId="{8864AF12-A7D4-AE4B-AE78-9164C27A44A8}" srcOrd="10" destOrd="0" presId="urn:microsoft.com/office/officeart/2018/5/layout/IconCircleLabelList"/>
    <dgm:cxn modelId="{470C23B2-FF21-E044-9F9D-D160E1612C48}" type="presParOf" srcId="{8864AF12-A7D4-AE4B-AE78-9164C27A44A8}" destId="{E0A757B9-9481-094D-9465-A7FB47051EEF}" srcOrd="0" destOrd="0" presId="urn:microsoft.com/office/officeart/2018/5/layout/IconCircleLabelList"/>
    <dgm:cxn modelId="{3B190319-84EA-8D46-B561-25AAD99976B2}" type="presParOf" srcId="{8864AF12-A7D4-AE4B-AE78-9164C27A44A8}" destId="{99F03B97-52CA-094D-BF29-15C137726B9D}" srcOrd="1" destOrd="0" presId="urn:microsoft.com/office/officeart/2018/5/layout/IconCircleLabelList"/>
    <dgm:cxn modelId="{7759FAFB-768F-1F42-8FEE-380A1238FBF9}" type="presParOf" srcId="{8864AF12-A7D4-AE4B-AE78-9164C27A44A8}" destId="{1979CA66-8E68-BC4C-9B36-8206150C72F5}" srcOrd="2" destOrd="0" presId="urn:microsoft.com/office/officeart/2018/5/layout/IconCircleLabelList"/>
    <dgm:cxn modelId="{0DA7143C-484A-A14D-901F-7FBDC592D814}" type="presParOf" srcId="{8864AF12-A7D4-AE4B-AE78-9164C27A44A8}" destId="{35F5A753-30D0-AA48-9D46-6B48625A6E23}" srcOrd="3" destOrd="0" presId="urn:microsoft.com/office/officeart/2018/5/layout/IconCircleLabelList"/>
    <dgm:cxn modelId="{ED6D2D36-8606-E746-A96E-04DF28964C8E}" type="presParOf" srcId="{09A0BAB3-F50D-4D2F-B725-1AB97916752C}" destId="{FF690563-56A7-2A45-A1AF-B2DB5C793B89}" srcOrd="11" destOrd="0" presId="urn:microsoft.com/office/officeart/2018/5/layout/IconCircleLabelList"/>
    <dgm:cxn modelId="{FD2E2032-55B9-47B7-A971-4C9203CAB27C}" type="presParOf" srcId="{09A0BAB3-F50D-4D2F-B725-1AB97916752C}" destId="{5005A468-27C6-4763-AC11-64A320E427CA}" srcOrd="12" destOrd="0" presId="urn:microsoft.com/office/officeart/2018/5/layout/IconCircleLabelList"/>
    <dgm:cxn modelId="{26094357-85C2-4B79-979D-6BFC253F7C6D}" type="presParOf" srcId="{5005A468-27C6-4763-AC11-64A320E427CA}" destId="{FD3EB006-C713-4F91-AFFF-FE7844E6BF39}" srcOrd="0" destOrd="0" presId="urn:microsoft.com/office/officeart/2018/5/layout/IconCircleLabelList"/>
    <dgm:cxn modelId="{9A212FFF-41F8-4ABD-A7A5-6D7AC6556E62}" type="presParOf" srcId="{5005A468-27C6-4763-AC11-64A320E427CA}" destId="{FA782C3F-9FC9-41C5-9B49-173280C0A5EB}" srcOrd="1" destOrd="0" presId="urn:microsoft.com/office/officeart/2018/5/layout/IconCircleLabelList"/>
    <dgm:cxn modelId="{3E4255FB-79BB-4CC8-8653-232A0491B13D}" type="presParOf" srcId="{5005A468-27C6-4763-AC11-64A320E427CA}" destId="{6EB93F75-AE67-4222-AE6D-80AE7E548823}" srcOrd="2" destOrd="0" presId="urn:microsoft.com/office/officeart/2018/5/layout/IconCircleLabelList"/>
    <dgm:cxn modelId="{DB8CA9F7-D46F-4295-A493-5FE13C7CB5BA}" type="presParOf" srcId="{5005A468-27C6-4763-AC11-64A320E427CA}" destId="{989D0115-F705-4C26-B999-4D32D36106C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4D43632-47EE-4E7E-BE56-FF3A1342EB6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DD80C4-FE54-4ABC-A552-2500039BAEC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Motivation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E5E3BBBB-1CB5-42E7-8286-9DFF73DBAB5B}" type="parTrans" cxnId="{C6DAF643-17BD-45F7-A6EC-9A284F1E0389}">
      <dgm:prSet/>
      <dgm:spPr/>
      <dgm:t>
        <a:bodyPr/>
        <a:lstStyle/>
        <a:p>
          <a:endParaRPr lang="en-US"/>
        </a:p>
      </dgm:t>
    </dgm:pt>
    <dgm:pt modelId="{EDE4B545-5819-4096-B07F-1E0AC13E1C8E}" type="sibTrans" cxnId="{C6DAF643-17BD-45F7-A6EC-9A284F1E0389}">
      <dgm:prSet/>
      <dgm:spPr/>
      <dgm:t>
        <a:bodyPr/>
        <a:lstStyle/>
        <a:p>
          <a:endParaRPr lang="en-US"/>
        </a:p>
      </dgm:t>
    </dgm:pt>
    <dgm:pt modelId="{61D80068-911C-4F0E-8C4D-B0621A35CC4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Background Information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CB8300BF-A1D6-470E-8057-73393EA15388}" type="parTrans" cxnId="{E8291A08-A850-4277-BED4-CE958BB4F3FA}">
      <dgm:prSet/>
      <dgm:spPr/>
      <dgm:t>
        <a:bodyPr/>
        <a:lstStyle/>
        <a:p>
          <a:endParaRPr lang="en-US"/>
        </a:p>
      </dgm:t>
    </dgm:pt>
    <dgm:pt modelId="{2997FF9C-DEEF-43AD-99BF-F1966D1C78ED}" type="sibTrans" cxnId="{E8291A08-A850-4277-BED4-CE958BB4F3FA}">
      <dgm:prSet/>
      <dgm:spPr/>
      <dgm:t>
        <a:bodyPr/>
        <a:lstStyle/>
        <a:p>
          <a:endParaRPr lang="en-US"/>
        </a:p>
      </dgm:t>
    </dgm:pt>
    <dgm:pt modelId="{0561FD34-4CBA-4674-9D30-09F2415235B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Aims of the Project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F9525AEC-6C8C-452C-9418-AE0EC56EF30D}" type="parTrans" cxnId="{CDF433C0-48AE-4CDB-A98D-018BE75B8BEB}">
      <dgm:prSet/>
      <dgm:spPr/>
      <dgm:t>
        <a:bodyPr/>
        <a:lstStyle/>
        <a:p>
          <a:endParaRPr lang="en-US"/>
        </a:p>
      </dgm:t>
    </dgm:pt>
    <dgm:pt modelId="{48A4243C-E51C-4F06-9DB0-F3AA9CB676D5}" type="sibTrans" cxnId="{CDF433C0-48AE-4CDB-A98D-018BE75B8BEB}">
      <dgm:prSet/>
      <dgm:spPr/>
      <dgm:t>
        <a:bodyPr/>
        <a:lstStyle/>
        <a:p>
          <a:endParaRPr lang="en-US"/>
        </a:p>
      </dgm:t>
    </dgm:pt>
    <dgm:pt modelId="{FEB52D3C-E870-4B1C-ACC3-CFB8A4A14C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Project Steps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989FF458-76B3-4126-BDFC-885A265F1678}" type="parTrans" cxnId="{1040AAAC-2B63-483C-AE96-0A4D5B866AEE}">
      <dgm:prSet/>
      <dgm:spPr/>
      <dgm:t>
        <a:bodyPr/>
        <a:lstStyle/>
        <a:p>
          <a:endParaRPr lang="en-US"/>
        </a:p>
      </dgm:t>
    </dgm:pt>
    <dgm:pt modelId="{1A23F70D-08A3-4C77-858B-9E369C3736A1}" type="sibTrans" cxnId="{1040AAAC-2B63-483C-AE96-0A4D5B866AEE}">
      <dgm:prSet/>
      <dgm:spPr/>
      <dgm:t>
        <a:bodyPr/>
        <a:lstStyle/>
        <a:p>
          <a:endParaRPr lang="en-US"/>
        </a:p>
      </dgm:t>
    </dgm:pt>
    <dgm:pt modelId="{AE8F96E4-C085-4437-B711-85FC4C185D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Current Steps</a:t>
          </a:r>
          <a:endParaRPr lang="en-US" dirty="0">
            <a:solidFill>
              <a:schemeClr val="tx1">
                <a:lumMod val="50000"/>
              </a:schemeClr>
            </a:solidFill>
          </a:endParaRPr>
        </a:p>
      </dgm:t>
    </dgm:pt>
    <dgm:pt modelId="{7A2256BE-6E5D-4F1B-8108-F4CC58692E78}" type="parTrans" cxnId="{10FA0244-D2FB-4341-B36F-0A7A971E69B9}">
      <dgm:prSet/>
      <dgm:spPr/>
      <dgm:t>
        <a:bodyPr/>
        <a:lstStyle/>
        <a:p>
          <a:endParaRPr lang="en-US"/>
        </a:p>
      </dgm:t>
    </dgm:pt>
    <dgm:pt modelId="{077B396B-91A7-489A-8B68-205D234DFCB7}" type="sibTrans" cxnId="{10FA0244-D2FB-4341-B36F-0A7A971E69B9}">
      <dgm:prSet/>
      <dgm:spPr/>
      <dgm:t>
        <a:bodyPr/>
        <a:lstStyle/>
        <a:p>
          <a:endParaRPr lang="en-US"/>
        </a:p>
      </dgm:t>
    </dgm:pt>
    <dgm:pt modelId="{FB6737FE-72D6-438C-A192-B7FBF421C37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References</a:t>
          </a:r>
          <a:endParaRPr lang="en-US" dirty="0"/>
        </a:p>
      </dgm:t>
    </dgm:pt>
    <dgm:pt modelId="{D5211114-8CBB-4D00-9599-FA97D6C810F6}" type="parTrans" cxnId="{2789A7DC-1C31-489F-BC98-AD00CFF6EA16}">
      <dgm:prSet/>
      <dgm:spPr/>
      <dgm:t>
        <a:bodyPr/>
        <a:lstStyle/>
        <a:p>
          <a:endParaRPr lang="en-US"/>
        </a:p>
      </dgm:t>
    </dgm:pt>
    <dgm:pt modelId="{80F8B603-B959-4C36-891C-6F678767F2AB}" type="sibTrans" cxnId="{2789A7DC-1C31-489F-BC98-AD00CFF6EA16}">
      <dgm:prSet/>
      <dgm:spPr/>
      <dgm:t>
        <a:bodyPr/>
        <a:lstStyle/>
        <a:p>
          <a:endParaRPr lang="en-US"/>
        </a:p>
      </dgm:t>
    </dgm:pt>
    <dgm:pt modelId="{8AA72768-FB2B-614D-BDA1-362073E5923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tx1">
                  <a:lumMod val="50000"/>
                </a:schemeClr>
              </a:solidFill>
            </a:rPr>
            <a:t>Q&amp;A</a:t>
          </a:r>
        </a:p>
      </dgm:t>
    </dgm:pt>
    <dgm:pt modelId="{DB21DFE2-0CC1-E84E-94E4-74AFF3DEE7F7}" type="parTrans" cxnId="{C34F1681-3004-C540-83C5-3E62A2042C7D}">
      <dgm:prSet/>
      <dgm:spPr/>
      <dgm:t>
        <a:bodyPr/>
        <a:lstStyle/>
        <a:p>
          <a:endParaRPr lang="en-GB"/>
        </a:p>
      </dgm:t>
    </dgm:pt>
    <dgm:pt modelId="{8A69A9E7-AAEC-C147-AAE8-555BEE9EDA03}" type="sibTrans" cxnId="{C34F1681-3004-C540-83C5-3E62A2042C7D}">
      <dgm:prSet/>
      <dgm:spPr/>
      <dgm:t>
        <a:bodyPr/>
        <a:lstStyle/>
        <a:p>
          <a:endParaRPr lang="en-GB"/>
        </a:p>
      </dgm:t>
    </dgm:pt>
    <dgm:pt modelId="{09A0BAB3-F50D-4D2F-B725-1AB97916752C}" type="pres">
      <dgm:prSet presAssocID="{34D43632-47EE-4E7E-BE56-FF3A1342EB62}" presName="root" presStyleCnt="0">
        <dgm:presLayoutVars>
          <dgm:dir/>
          <dgm:resizeHandles val="exact"/>
        </dgm:presLayoutVars>
      </dgm:prSet>
      <dgm:spPr/>
    </dgm:pt>
    <dgm:pt modelId="{76EB22C1-EC1C-4A6E-8D5F-4E76333A32E5}" type="pres">
      <dgm:prSet presAssocID="{33DD80C4-FE54-4ABC-A552-2500039BAECB}" presName="compNode" presStyleCnt="0"/>
      <dgm:spPr/>
    </dgm:pt>
    <dgm:pt modelId="{645BEA17-67F4-4F06-A163-851F36BC6856}" type="pres">
      <dgm:prSet presAssocID="{33DD80C4-FE54-4ABC-A552-2500039BAECB}" presName="iconBgRect" presStyleLbl="bgShp" presStyleIdx="0" presStyleCnt="7"/>
      <dgm:spPr/>
    </dgm:pt>
    <dgm:pt modelId="{932FEEE9-A852-4ACE-82C4-4A15D56A03A5}" type="pres">
      <dgm:prSet presAssocID="{33DD80C4-FE54-4ABC-A552-2500039BAECB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9AE7C47-9DF6-41E8-ABF2-7E4C2ADCE760}" type="pres">
      <dgm:prSet presAssocID="{33DD80C4-FE54-4ABC-A552-2500039BAECB}" presName="spaceRect" presStyleCnt="0"/>
      <dgm:spPr/>
    </dgm:pt>
    <dgm:pt modelId="{8D5FFAB5-2CD0-4191-9188-B493AA591CAE}" type="pres">
      <dgm:prSet presAssocID="{33DD80C4-FE54-4ABC-A552-2500039BAECB}" presName="textRect" presStyleLbl="revTx" presStyleIdx="0" presStyleCnt="7">
        <dgm:presLayoutVars>
          <dgm:chMax val="1"/>
          <dgm:chPref val="1"/>
        </dgm:presLayoutVars>
      </dgm:prSet>
      <dgm:spPr/>
    </dgm:pt>
    <dgm:pt modelId="{1735A8BD-BEA9-4C12-BC64-87BC4F94B455}" type="pres">
      <dgm:prSet presAssocID="{EDE4B545-5819-4096-B07F-1E0AC13E1C8E}" presName="sibTrans" presStyleCnt="0"/>
      <dgm:spPr/>
    </dgm:pt>
    <dgm:pt modelId="{41A7BEA2-B565-4A81-9095-7384B038D00E}" type="pres">
      <dgm:prSet presAssocID="{61D80068-911C-4F0E-8C4D-B0621A35CC4C}" presName="compNode" presStyleCnt="0"/>
      <dgm:spPr/>
    </dgm:pt>
    <dgm:pt modelId="{C16BFA89-3A26-459D-8D68-DEE23AADB19E}" type="pres">
      <dgm:prSet presAssocID="{61D80068-911C-4F0E-8C4D-B0621A35CC4C}" presName="iconBgRect" presStyleLbl="bgShp" presStyleIdx="1" presStyleCnt="7"/>
      <dgm:spPr/>
    </dgm:pt>
    <dgm:pt modelId="{56C2C7D6-6849-45A2-B129-885E842239C0}" type="pres">
      <dgm:prSet presAssocID="{61D80068-911C-4F0E-8C4D-B0621A35CC4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9C950FCD-54CD-4674-AE67-F1B271D199D6}" type="pres">
      <dgm:prSet presAssocID="{61D80068-911C-4F0E-8C4D-B0621A35CC4C}" presName="spaceRect" presStyleCnt="0"/>
      <dgm:spPr/>
    </dgm:pt>
    <dgm:pt modelId="{C5229DD7-0AA0-443B-A3EA-772D28A7DCF9}" type="pres">
      <dgm:prSet presAssocID="{61D80068-911C-4F0E-8C4D-B0621A35CC4C}" presName="textRect" presStyleLbl="revTx" presStyleIdx="1" presStyleCnt="7">
        <dgm:presLayoutVars>
          <dgm:chMax val="1"/>
          <dgm:chPref val="1"/>
        </dgm:presLayoutVars>
      </dgm:prSet>
      <dgm:spPr/>
    </dgm:pt>
    <dgm:pt modelId="{3C1D0A7A-3B93-405E-B2B4-7995E1F9CA5F}" type="pres">
      <dgm:prSet presAssocID="{2997FF9C-DEEF-43AD-99BF-F1966D1C78ED}" presName="sibTrans" presStyleCnt="0"/>
      <dgm:spPr/>
    </dgm:pt>
    <dgm:pt modelId="{EB8FD672-1938-43CB-BFDC-22527B6D6A07}" type="pres">
      <dgm:prSet presAssocID="{0561FD34-4CBA-4674-9D30-09F2415235B9}" presName="compNode" presStyleCnt="0"/>
      <dgm:spPr/>
    </dgm:pt>
    <dgm:pt modelId="{E6B9D9B1-762D-4F4F-AFF6-B18F51007753}" type="pres">
      <dgm:prSet presAssocID="{0561FD34-4CBA-4674-9D30-09F2415235B9}" presName="iconBgRect" presStyleLbl="bgShp" presStyleIdx="2" presStyleCnt="7"/>
      <dgm:spPr/>
    </dgm:pt>
    <dgm:pt modelId="{558A0958-B327-4B85-9FCE-FB8B606DD8C1}" type="pres">
      <dgm:prSet presAssocID="{0561FD34-4CBA-4674-9D30-09F2415235B9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1079BEC-CC9F-4A66-A98A-B13AF9B2ADC8}" type="pres">
      <dgm:prSet presAssocID="{0561FD34-4CBA-4674-9D30-09F2415235B9}" presName="spaceRect" presStyleCnt="0"/>
      <dgm:spPr/>
    </dgm:pt>
    <dgm:pt modelId="{2285005B-E964-419A-88DC-A096F920462E}" type="pres">
      <dgm:prSet presAssocID="{0561FD34-4CBA-4674-9D30-09F2415235B9}" presName="textRect" presStyleLbl="revTx" presStyleIdx="2" presStyleCnt="7">
        <dgm:presLayoutVars>
          <dgm:chMax val="1"/>
          <dgm:chPref val="1"/>
        </dgm:presLayoutVars>
      </dgm:prSet>
      <dgm:spPr/>
    </dgm:pt>
    <dgm:pt modelId="{1BAD1811-3346-44A9-8556-7663F6081F62}" type="pres">
      <dgm:prSet presAssocID="{48A4243C-E51C-4F06-9DB0-F3AA9CB676D5}" presName="sibTrans" presStyleCnt="0"/>
      <dgm:spPr/>
    </dgm:pt>
    <dgm:pt modelId="{58858C52-D9FE-48F3-AB48-06B651D02435}" type="pres">
      <dgm:prSet presAssocID="{FEB52D3C-E870-4B1C-ACC3-CFB8A4A14C53}" presName="compNode" presStyleCnt="0"/>
      <dgm:spPr/>
    </dgm:pt>
    <dgm:pt modelId="{BD108266-422E-4E7D-AA64-2840FE61D840}" type="pres">
      <dgm:prSet presAssocID="{FEB52D3C-E870-4B1C-ACC3-CFB8A4A14C53}" presName="iconBgRect" presStyleLbl="bgShp" presStyleIdx="3" presStyleCnt="7"/>
      <dgm:spPr/>
    </dgm:pt>
    <dgm:pt modelId="{AF3E8E8E-532B-4F70-9F85-2BBE5C98EDAE}" type="pres">
      <dgm:prSet presAssocID="{FEB52D3C-E870-4B1C-ACC3-CFB8A4A14C53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08495FB-79B6-4B6A-9C2A-036E06E035D2}" type="pres">
      <dgm:prSet presAssocID="{FEB52D3C-E870-4B1C-ACC3-CFB8A4A14C53}" presName="spaceRect" presStyleCnt="0"/>
      <dgm:spPr/>
    </dgm:pt>
    <dgm:pt modelId="{2A190A4B-99B8-41D0-97E8-10547D5D6B87}" type="pres">
      <dgm:prSet presAssocID="{FEB52D3C-E870-4B1C-ACC3-CFB8A4A14C53}" presName="textRect" presStyleLbl="revTx" presStyleIdx="3" presStyleCnt="7">
        <dgm:presLayoutVars>
          <dgm:chMax val="1"/>
          <dgm:chPref val="1"/>
        </dgm:presLayoutVars>
      </dgm:prSet>
      <dgm:spPr/>
    </dgm:pt>
    <dgm:pt modelId="{3CCB2759-C3DD-45C5-A28A-46B0D55269CA}" type="pres">
      <dgm:prSet presAssocID="{1A23F70D-08A3-4C77-858B-9E369C3736A1}" presName="sibTrans" presStyleCnt="0"/>
      <dgm:spPr/>
    </dgm:pt>
    <dgm:pt modelId="{42C3DFF9-A945-47A3-81A2-DB541747B22B}" type="pres">
      <dgm:prSet presAssocID="{AE8F96E4-C085-4437-B711-85FC4C185DEA}" presName="compNode" presStyleCnt="0"/>
      <dgm:spPr/>
    </dgm:pt>
    <dgm:pt modelId="{CD18AA09-4BDA-487D-BACD-7E2FE56C4EAB}" type="pres">
      <dgm:prSet presAssocID="{AE8F96E4-C085-4437-B711-85FC4C185DEA}" presName="iconBgRect" presStyleLbl="bgShp" presStyleIdx="4" presStyleCnt="7"/>
      <dgm:spPr/>
    </dgm:pt>
    <dgm:pt modelId="{DA801144-89FD-4A74-9517-9A30275333E2}" type="pres">
      <dgm:prSet presAssocID="{AE8F96E4-C085-4437-B711-85FC4C185DE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80BBFD1-42B3-4929-B188-9F358D4EAD56}" type="pres">
      <dgm:prSet presAssocID="{AE8F96E4-C085-4437-B711-85FC4C185DEA}" presName="spaceRect" presStyleCnt="0"/>
      <dgm:spPr/>
    </dgm:pt>
    <dgm:pt modelId="{B192687F-6954-459B-9026-1297DF7C10D2}" type="pres">
      <dgm:prSet presAssocID="{AE8F96E4-C085-4437-B711-85FC4C185DEA}" presName="textRect" presStyleLbl="revTx" presStyleIdx="4" presStyleCnt="7">
        <dgm:presLayoutVars>
          <dgm:chMax val="1"/>
          <dgm:chPref val="1"/>
        </dgm:presLayoutVars>
      </dgm:prSet>
      <dgm:spPr/>
    </dgm:pt>
    <dgm:pt modelId="{46B93E6A-927F-4B5E-85A2-8874FD7E7378}" type="pres">
      <dgm:prSet presAssocID="{077B396B-91A7-489A-8B68-205D234DFCB7}" presName="sibTrans" presStyleCnt="0"/>
      <dgm:spPr/>
    </dgm:pt>
    <dgm:pt modelId="{8864AF12-A7D4-AE4B-AE78-9164C27A44A8}" type="pres">
      <dgm:prSet presAssocID="{8AA72768-FB2B-614D-BDA1-362073E5923E}" presName="compNode" presStyleCnt="0"/>
      <dgm:spPr/>
    </dgm:pt>
    <dgm:pt modelId="{E0A757B9-9481-094D-9465-A7FB47051EEF}" type="pres">
      <dgm:prSet presAssocID="{8AA72768-FB2B-614D-BDA1-362073E5923E}" presName="iconBgRect" presStyleLbl="bgShp" presStyleIdx="5" presStyleCnt="7"/>
      <dgm:spPr/>
    </dgm:pt>
    <dgm:pt modelId="{99F03B97-52CA-094D-BF29-15C137726B9D}" type="pres">
      <dgm:prSet presAssocID="{8AA72768-FB2B-614D-BDA1-362073E5923E}" presName="iconRect" presStyleLbl="node1" presStyleIdx="5" presStyleCnt="7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1979CA66-8E68-BC4C-9B36-8206150C72F5}" type="pres">
      <dgm:prSet presAssocID="{8AA72768-FB2B-614D-BDA1-362073E5923E}" presName="spaceRect" presStyleCnt="0"/>
      <dgm:spPr/>
    </dgm:pt>
    <dgm:pt modelId="{35F5A753-30D0-AA48-9D46-6B48625A6E23}" type="pres">
      <dgm:prSet presAssocID="{8AA72768-FB2B-614D-BDA1-362073E5923E}" presName="textRect" presStyleLbl="revTx" presStyleIdx="5" presStyleCnt="7">
        <dgm:presLayoutVars>
          <dgm:chMax val="1"/>
          <dgm:chPref val="1"/>
        </dgm:presLayoutVars>
      </dgm:prSet>
      <dgm:spPr/>
    </dgm:pt>
    <dgm:pt modelId="{FF690563-56A7-2A45-A1AF-B2DB5C793B89}" type="pres">
      <dgm:prSet presAssocID="{8A69A9E7-AAEC-C147-AAE8-555BEE9EDA03}" presName="sibTrans" presStyleCnt="0"/>
      <dgm:spPr/>
    </dgm:pt>
    <dgm:pt modelId="{5005A468-27C6-4763-AC11-64A320E427CA}" type="pres">
      <dgm:prSet presAssocID="{FB6737FE-72D6-438C-A192-B7FBF421C37F}" presName="compNode" presStyleCnt="0"/>
      <dgm:spPr/>
    </dgm:pt>
    <dgm:pt modelId="{FD3EB006-C713-4F91-AFFF-FE7844E6BF39}" type="pres">
      <dgm:prSet presAssocID="{FB6737FE-72D6-438C-A192-B7FBF421C37F}" presName="iconBgRect" presStyleLbl="bgShp" presStyleIdx="6" presStyleCnt="7"/>
      <dgm:spPr/>
    </dgm:pt>
    <dgm:pt modelId="{FA782C3F-9FC9-41C5-9B49-173280C0A5EB}" type="pres">
      <dgm:prSet presAssocID="{FB6737FE-72D6-438C-A192-B7FBF421C37F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EB93F75-AE67-4222-AE6D-80AE7E548823}" type="pres">
      <dgm:prSet presAssocID="{FB6737FE-72D6-438C-A192-B7FBF421C37F}" presName="spaceRect" presStyleCnt="0"/>
      <dgm:spPr/>
    </dgm:pt>
    <dgm:pt modelId="{989D0115-F705-4C26-B999-4D32D36106CA}" type="pres">
      <dgm:prSet presAssocID="{FB6737FE-72D6-438C-A192-B7FBF421C37F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E8291A08-A850-4277-BED4-CE958BB4F3FA}" srcId="{34D43632-47EE-4E7E-BE56-FF3A1342EB62}" destId="{61D80068-911C-4F0E-8C4D-B0621A35CC4C}" srcOrd="1" destOrd="0" parTransId="{CB8300BF-A1D6-470E-8057-73393EA15388}" sibTransId="{2997FF9C-DEEF-43AD-99BF-F1966D1C78ED}"/>
    <dgm:cxn modelId="{A259B312-C97D-4A47-8F10-B7E335D8F80C}" type="presOf" srcId="{34D43632-47EE-4E7E-BE56-FF3A1342EB62}" destId="{09A0BAB3-F50D-4D2F-B725-1AB97916752C}" srcOrd="0" destOrd="0" presId="urn:microsoft.com/office/officeart/2018/5/layout/IconCircleLabelList"/>
    <dgm:cxn modelId="{EC217627-F13B-4833-9632-ABA69C4E9E18}" type="presOf" srcId="{FEB52D3C-E870-4B1C-ACC3-CFB8A4A14C53}" destId="{2A190A4B-99B8-41D0-97E8-10547D5D6B87}" srcOrd="0" destOrd="0" presId="urn:microsoft.com/office/officeart/2018/5/layout/IconCircleLabelList"/>
    <dgm:cxn modelId="{C6DAF643-17BD-45F7-A6EC-9A284F1E0389}" srcId="{34D43632-47EE-4E7E-BE56-FF3A1342EB62}" destId="{33DD80C4-FE54-4ABC-A552-2500039BAECB}" srcOrd="0" destOrd="0" parTransId="{E5E3BBBB-1CB5-42E7-8286-9DFF73DBAB5B}" sibTransId="{EDE4B545-5819-4096-B07F-1E0AC13E1C8E}"/>
    <dgm:cxn modelId="{10FA0244-D2FB-4341-B36F-0A7A971E69B9}" srcId="{34D43632-47EE-4E7E-BE56-FF3A1342EB62}" destId="{AE8F96E4-C085-4437-B711-85FC4C185DEA}" srcOrd="4" destOrd="0" parTransId="{7A2256BE-6E5D-4F1B-8108-F4CC58692E78}" sibTransId="{077B396B-91A7-489A-8B68-205D234DFCB7}"/>
    <dgm:cxn modelId="{E2C3B744-18F0-47D2-A7A7-3615833933AF}" type="presOf" srcId="{33DD80C4-FE54-4ABC-A552-2500039BAECB}" destId="{8D5FFAB5-2CD0-4191-9188-B493AA591CAE}" srcOrd="0" destOrd="0" presId="urn:microsoft.com/office/officeart/2018/5/layout/IconCircleLabelList"/>
    <dgm:cxn modelId="{D8E20F54-FAAD-8C47-9436-5529FC804700}" type="presOf" srcId="{8AA72768-FB2B-614D-BDA1-362073E5923E}" destId="{35F5A753-30D0-AA48-9D46-6B48625A6E23}" srcOrd="0" destOrd="0" presId="urn:microsoft.com/office/officeart/2018/5/layout/IconCircleLabelList"/>
    <dgm:cxn modelId="{91D2626E-2089-45FF-BE4E-FE4650C64C57}" type="presOf" srcId="{0561FD34-4CBA-4674-9D30-09F2415235B9}" destId="{2285005B-E964-419A-88DC-A096F920462E}" srcOrd="0" destOrd="0" presId="urn:microsoft.com/office/officeart/2018/5/layout/IconCircleLabelList"/>
    <dgm:cxn modelId="{C34F1681-3004-C540-83C5-3E62A2042C7D}" srcId="{34D43632-47EE-4E7E-BE56-FF3A1342EB62}" destId="{8AA72768-FB2B-614D-BDA1-362073E5923E}" srcOrd="5" destOrd="0" parTransId="{DB21DFE2-0CC1-E84E-94E4-74AFF3DEE7F7}" sibTransId="{8A69A9E7-AAEC-C147-AAE8-555BEE9EDA03}"/>
    <dgm:cxn modelId="{423B248B-3F90-434C-85D8-ABE2E22B6D51}" type="presOf" srcId="{61D80068-911C-4F0E-8C4D-B0621A35CC4C}" destId="{C5229DD7-0AA0-443B-A3EA-772D28A7DCF9}" srcOrd="0" destOrd="0" presId="urn:microsoft.com/office/officeart/2018/5/layout/IconCircleLabelList"/>
    <dgm:cxn modelId="{1040AAAC-2B63-483C-AE96-0A4D5B866AEE}" srcId="{34D43632-47EE-4E7E-BE56-FF3A1342EB62}" destId="{FEB52D3C-E870-4B1C-ACC3-CFB8A4A14C53}" srcOrd="3" destOrd="0" parTransId="{989FF458-76B3-4126-BDFC-885A265F1678}" sibTransId="{1A23F70D-08A3-4C77-858B-9E369C3736A1}"/>
    <dgm:cxn modelId="{CDF433C0-48AE-4CDB-A98D-018BE75B8BEB}" srcId="{34D43632-47EE-4E7E-BE56-FF3A1342EB62}" destId="{0561FD34-4CBA-4674-9D30-09F2415235B9}" srcOrd="2" destOrd="0" parTransId="{F9525AEC-6C8C-452C-9418-AE0EC56EF30D}" sibTransId="{48A4243C-E51C-4F06-9DB0-F3AA9CB676D5}"/>
    <dgm:cxn modelId="{2789A7DC-1C31-489F-BC98-AD00CFF6EA16}" srcId="{34D43632-47EE-4E7E-BE56-FF3A1342EB62}" destId="{FB6737FE-72D6-438C-A192-B7FBF421C37F}" srcOrd="6" destOrd="0" parTransId="{D5211114-8CBB-4D00-9599-FA97D6C810F6}" sibTransId="{80F8B603-B959-4C36-891C-6F678767F2AB}"/>
    <dgm:cxn modelId="{62D72FF1-95AF-4D22-9911-840573738E30}" type="presOf" srcId="{FB6737FE-72D6-438C-A192-B7FBF421C37F}" destId="{989D0115-F705-4C26-B999-4D32D36106CA}" srcOrd="0" destOrd="0" presId="urn:microsoft.com/office/officeart/2018/5/layout/IconCircleLabelList"/>
    <dgm:cxn modelId="{AFA6DEFF-880E-4540-A39A-F09052C38367}" type="presOf" srcId="{AE8F96E4-C085-4437-B711-85FC4C185DEA}" destId="{B192687F-6954-459B-9026-1297DF7C10D2}" srcOrd="0" destOrd="0" presId="urn:microsoft.com/office/officeart/2018/5/layout/IconCircleLabelList"/>
    <dgm:cxn modelId="{3C939B33-4E7C-48D5-BAAE-E4029B6CB506}" type="presParOf" srcId="{09A0BAB3-F50D-4D2F-B725-1AB97916752C}" destId="{76EB22C1-EC1C-4A6E-8D5F-4E76333A32E5}" srcOrd="0" destOrd="0" presId="urn:microsoft.com/office/officeart/2018/5/layout/IconCircleLabelList"/>
    <dgm:cxn modelId="{2238598B-368C-4AFD-B2CD-375BE8ADA59E}" type="presParOf" srcId="{76EB22C1-EC1C-4A6E-8D5F-4E76333A32E5}" destId="{645BEA17-67F4-4F06-A163-851F36BC6856}" srcOrd="0" destOrd="0" presId="urn:microsoft.com/office/officeart/2018/5/layout/IconCircleLabelList"/>
    <dgm:cxn modelId="{762326E7-7441-400F-8676-28DE168A84FE}" type="presParOf" srcId="{76EB22C1-EC1C-4A6E-8D5F-4E76333A32E5}" destId="{932FEEE9-A852-4ACE-82C4-4A15D56A03A5}" srcOrd="1" destOrd="0" presId="urn:microsoft.com/office/officeart/2018/5/layout/IconCircleLabelList"/>
    <dgm:cxn modelId="{F34BC06F-0C14-4D4A-B2AE-D6586BB4B964}" type="presParOf" srcId="{76EB22C1-EC1C-4A6E-8D5F-4E76333A32E5}" destId="{69AE7C47-9DF6-41E8-ABF2-7E4C2ADCE760}" srcOrd="2" destOrd="0" presId="urn:microsoft.com/office/officeart/2018/5/layout/IconCircleLabelList"/>
    <dgm:cxn modelId="{92198F18-FB9A-4BAC-A0BB-927CF23D5AAF}" type="presParOf" srcId="{76EB22C1-EC1C-4A6E-8D5F-4E76333A32E5}" destId="{8D5FFAB5-2CD0-4191-9188-B493AA591CAE}" srcOrd="3" destOrd="0" presId="urn:microsoft.com/office/officeart/2018/5/layout/IconCircleLabelList"/>
    <dgm:cxn modelId="{C1A30D8C-6745-4EFE-9415-2A95445EA338}" type="presParOf" srcId="{09A0BAB3-F50D-4D2F-B725-1AB97916752C}" destId="{1735A8BD-BEA9-4C12-BC64-87BC4F94B455}" srcOrd="1" destOrd="0" presId="urn:microsoft.com/office/officeart/2018/5/layout/IconCircleLabelList"/>
    <dgm:cxn modelId="{352A71C1-7E92-4A34-AEE9-1BC372B39982}" type="presParOf" srcId="{09A0BAB3-F50D-4D2F-B725-1AB97916752C}" destId="{41A7BEA2-B565-4A81-9095-7384B038D00E}" srcOrd="2" destOrd="0" presId="urn:microsoft.com/office/officeart/2018/5/layout/IconCircleLabelList"/>
    <dgm:cxn modelId="{13E78C42-3A92-42CE-924D-CD243464C58A}" type="presParOf" srcId="{41A7BEA2-B565-4A81-9095-7384B038D00E}" destId="{C16BFA89-3A26-459D-8D68-DEE23AADB19E}" srcOrd="0" destOrd="0" presId="urn:microsoft.com/office/officeart/2018/5/layout/IconCircleLabelList"/>
    <dgm:cxn modelId="{023B1470-F63B-45B8-B402-CA398FAC3CF3}" type="presParOf" srcId="{41A7BEA2-B565-4A81-9095-7384B038D00E}" destId="{56C2C7D6-6849-45A2-B129-885E842239C0}" srcOrd="1" destOrd="0" presId="urn:microsoft.com/office/officeart/2018/5/layout/IconCircleLabelList"/>
    <dgm:cxn modelId="{9931DD4C-FAF6-46A3-BE7F-F303B76FDAB1}" type="presParOf" srcId="{41A7BEA2-B565-4A81-9095-7384B038D00E}" destId="{9C950FCD-54CD-4674-AE67-F1B271D199D6}" srcOrd="2" destOrd="0" presId="urn:microsoft.com/office/officeart/2018/5/layout/IconCircleLabelList"/>
    <dgm:cxn modelId="{109B06A3-CE73-43F3-9EAA-97500E90A392}" type="presParOf" srcId="{41A7BEA2-B565-4A81-9095-7384B038D00E}" destId="{C5229DD7-0AA0-443B-A3EA-772D28A7DCF9}" srcOrd="3" destOrd="0" presId="urn:microsoft.com/office/officeart/2018/5/layout/IconCircleLabelList"/>
    <dgm:cxn modelId="{753DB292-3CAF-4C00-81BD-1449B5BB8569}" type="presParOf" srcId="{09A0BAB3-F50D-4D2F-B725-1AB97916752C}" destId="{3C1D0A7A-3B93-405E-B2B4-7995E1F9CA5F}" srcOrd="3" destOrd="0" presId="urn:microsoft.com/office/officeart/2018/5/layout/IconCircleLabelList"/>
    <dgm:cxn modelId="{BEEFA9D7-5D9E-4978-B19C-58277DD31E72}" type="presParOf" srcId="{09A0BAB3-F50D-4D2F-B725-1AB97916752C}" destId="{EB8FD672-1938-43CB-BFDC-22527B6D6A07}" srcOrd="4" destOrd="0" presId="urn:microsoft.com/office/officeart/2018/5/layout/IconCircleLabelList"/>
    <dgm:cxn modelId="{557D749C-13CD-4196-B036-671D96429FBE}" type="presParOf" srcId="{EB8FD672-1938-43CB-BFDC-22527B6D6A07}" destId="{E6B9D9B1-762D-4F4F-AFF6-B18F51007753}" srcOrd="0" destOrd="0" presId="urn:microsoft.com/office/officeart/2018/5/layout/IconCircleLabelList"/>
    <dgm:cxn modelId="{25FC1303-33E8-426C-B1FA-47B6A44C146B}" type="presParOf" srcId="{EB8FD672-1938-43CB-BFDC-22527B6D6A07}" destId="{558A0958-B327-4B85-9FCE-FB8B606DD8C1}" srcOrd="1" destOrd="0" presId="urn:microsoft.com/office/officeart/2018/5/layout/IconCircleLabelList"/>
    <dgm:cxn modelId="{BD464495-47F6-4452-9558-66B9BFCFC8B7}" type="presParOf" srcId="{EB8FD672-1938-43CB-BFDC-22527B6D6A07}" destId="{41079BEC-CC9F-4A66-A98A-B13AF9B2ADC8}" srcOrd="2" destOrd="0" presId="urn:microsoft.com/office/officeart/2018/5/layout/IconCircleLabelList"/>
    <dgm:cxn modelId="{02E56847-0CD1-45A0-BE08-37A05236FDB4}" type="presParOf" srcId="{EB8FD672-1938-43CB-BFDC-22527B6D6A07}" destId="{2285005B-E964-419A-88DC-A096F920462E}" srcOrd="3" destOrd="0" presId="urn:microsoft.com/office/officeart/2018/5/layout/IconCircleLabelList"/>
    <dgm:cxn modelId="{76F4AA66-8D78-4048-84FB-3469DBABC535}" type="presParOf" srcId="{09A0BAB3-F50D-4D2F-B725-1AB97916752C}" destId="{1BAD1811-3346-44A9-8556-7663F6081F62}" srcOrd="5" destOrd="0" presId="urn:microsoft.com/office/officeart/2018/5/layout/IconCircleLabelList"/>
    <dgm:cxn modelId="{B87F132F-7D41-428F-A9B9-88796A9E59BE}" type="presParOf" srcId="{09A0BAB3-F50D-4D2F-B725-1AB97916752C}" destId="{58858C52-D9FE-48F3-AB48-06B651D02435}" srcOrd="6" destOrd="0" presId="urn:microsoft.com/office/officeart/2018/5/layout/IconCircleLabelList"/>
    <dgm:cxn modelId="{5C834F82-AEE2-4214-812B-FD241F2DC1F6}" type="presParOf" srcId="{58858C52-D9FE-48F3-AB48-06B651D02435}" destId="{BD108266-422E-4E7D-AA64-2840FE61D840}" srcOrd="0" destOrd="0" presId="urn:microsoft.com/office/officeart/2018/5/layout/IconCircleLabelList"/>
    <dgm:cxn modelId="{87A76E09-D678-42F8-8F2E-C97AA2FF36B9}" type="presParOf" srcId="{58858C52-D9FE-48F3-AB48-06B651D02435}" destId="{AF3E8E8E-532B-4F70-9F85-2BBE5C98EDAE}" srcOrd="1" destOrd="0" presId="urn:microsoft.com/office/officeart/2018/5/layout/IconCircleLabelList"/>
    <dgm:cxn modelId="{EDEDE0B1-F697-4732-921A-7A194D4CA2A8}" type="presParOf" srcId="{58858C52-D9FE-48F3-AB48-06B651D02435}" destId="{C08495FB-79B6-4B6A-9C2A-036E06E035D2}" srcOrd="2" destOrd="0" presId="urn:microsoft.com/office/officeart/2018/5/layout/IconCircleLabelList"/>
    <dgm:cxn modelId="{DE6A9F41-4F80-4A6B-BDAD-A71365072AFD}" type="presParOf" srcId="{58858C52-D9FE-48F3-AB48-06B651D02435}" destId="{2A190A4B-99B8-41D0-97E8-10547D5D6B87}" srcOrd="3" destOrd="0" presId="urn:microsoft.com/office/officeart/2018/5/layout/IconCircleLabelList"/>
    <dgm:cxn modelId="{529899B8-90E6-451F-B490-51E28D59B92C}" type="presParOf" srcId="{09A0BAB3-F50D-4D2F-B725-1AB97916752C}" destId="{3CCB2759-C3DD-45C5-A28A-46B0D55269CA}" srcOrd="7" destOrd="0" presId="urn:microsoft.com/office/officeart/2018/5/layout/IconCircleLabelList"/>
    <dgm:cxn modelId="{472883E4-0C04-45EE-BD37-3749D8C445F3}" type="presParOf" srcId="{09A0BAB3-F50D-4D2F-B725-1AB97916752C}" destId="{42C3DFF9-A945-47A3-81A2-DB541747B22B}" srcOrd="8" destOrd="0" presId="urn:microsoft.com/office/officeart/2018/5/layout/IconCircleLabelList"/>
    <dgm:cxn modelId="{B42E3590-FAA1-4920-9D70-5D5AA0243A76}" type="presParOf" srcId="{42C3DFF9-A945-47A3-81A2-DB541747B22B}" destId="{CD18AA09-4BDA-487D-BACD-7E2FE56C4EAB}" srcOrd="0" destOrd="0" presId="urn:microsoft.com/office/officeart/2018/5/layout/IconCircleLabelList"/>
    <dgm:cxn modelId="{40171ED6-E16B-48D3-87D3-4AAD0356F8FD}" type="presParOf" srcId="{42C3DFF9-A945-47A3-81A2-DB541747B22B}" destId="{DA801144-89FD-4A74-9517-9A30275333E2}" srcOrd="1" destOrd="0" presId="urn:microsoft.com/office/officeart/2018/5/layout/IconCircleLabelList"/>
    <dgm:cxn modelId="{DFC05E14-5F79-4A8A-A0E4-4DD6CE993F9F}" type="presParOf" srcId="{42C3DFF9-A945-47A3-81A2-DB541747B22B}" destId="{980BBFD1-42B3-4929-B188-9F358D4EAD56}" srcOrd="2" destOrd="0" presId="urn:microsoft.com/office/officeart/2018/5/layout/IconCircleLabelList"/>
    <dgm:cxn modelId="{A4EECA6B-192B-4BF1-9AE7-7EDBECCD6A97}" type="presParOf" srcId="{42C3DFF9-A945-47A3-81A2-DB541747B22B}" destId="{B192687F-6954-459B-9026-1297DF7C10D2}" srcOrd="3" destOrd="0" presId="urn:microsoft.com/office/officeart/2018/5/layout/IconCircleLabelList"/>
    <dgm:cxn modelId="{237D1A90-FEC7-4263-B774-258E4C49B370}" type="presParOf" srcId="{09A0BAB3-F50D-4D2F-B725-1AB97916752C}" destId="{46B93E6A-927F-4B5E-85A2-8874FD7E7378}" srcOrd="9" destOrd="0" presId="urn:microsoft.com/office/officeart/2018/5/layout/IconCircleLabelList"/>
    <dgm:cxn modelId="{3AB913DE-2C26-D244-9D94-E3925DE400F3}" type="presParOf" srcId="{09A0BAB3-F50D-4D2F-B725-1AB97916752C}" destId="{8864AF12-A7D4-AE4B-AE78-9164C27A44A8}" srcOrd="10" destOrd="0" presId="urn:microsoft.com/office/officeart/2018/5/layout/IconCircleLabelList"/>
    <dgm:cxn modelId="{470C23B2-FF21-E044-9F9D-D160E1612C48}" type="presParOf" srcId="{8864AF12-A7D4-AE4B-AE78-9164C27A44A8}" destId="{E0A757B9-9481-094D-9465-A7FB47051EEF}" srcOrd="0" destOrd="0" presId="urn:microsoft.com/office/officeart/2018/5/layout/IconCircleLabelList"/>
    <dgm:cxn modelId="{3B190319-84EA-8D46-B561-25AAD99976B2}" type="presParOf" srcId="{8864AF12-A7D4-AE4B-AE78-9164C27A44A8}" destId="{99F03B97-52CA-094D-BF29-15C137726B9D}" srcOrd="1" destOrd="0" presId="urn:microsoft.com/office/officeart/2018/5/layout/IconCircleLabelList"/>
    <dgm:cxn modelId="{7759FAFB-768F-1F42-8FEE-380A1238FBF9}" type="presParOf" srcId="{8864AF12-A7D4-AE4B-AE78-9164C27A44A8}" destId="{1979CA66-8E68-BC4C-9B36-8206150C72F5}" srcOrd="2" destOrd="0" presId="urn:microsoft.com/office/officeart/2018/5/layout/IconCircleLabelList"/>
    <dgm:cxn modelId="{0DA7143C-484A-A14D-901F-7FBDC592D814}" type="presParOf" srcId="{8864AF12-A7D4-AE4B-AE78-9164C27A44A8}" destId="{35F5A753-30D0-AA48-9D46-6B48625A6E23}" srcOrd="3" destOrd="0" presId="urn:microsoft.com/office/officeart/2018/5/layout/IconCircleLabelList"/>
    <dgm:cxn modelId="{ED6D2D36-8606-E746-A96E-04DF28964C8E}" type="presParOf" srcId="{09A0BAB3-F50D-4D2F-B725-1AB97916752C}" destId="{FF690563-56A7-2A45-A1AF-B2DB5C793B89}" srcOrd="11" destOrd="0" presId="urn:microsoft.com/office/officeart/2018/5/layout/IconCircleLabelList"/>
    <dgm:cxn modelId="{FD2E2032-55B9-47B7-A971-4C9203CAB27C}" type="presParOf" srcId="{09A0BAB3-F50D-4D2F-B725-1AB97916752C}" destId="{5005A468-27C6-4763-AC11-64A320E427CA}" srcOrd="12" destOrd="0" presId="urn:microsoft.com/office/officeart/2018/5/layout/IconCircleLabelList"/>
    <dgm:cxn modelId="{26094357-85C2-4B79-979D-6BFC253F7C6D}" type="presParOf" srcId="{5005A468-27C6-4763-AC11-64A320E427CA}" destId="{FD3EB006-C713-4F91-AFFF-FE7844E6BF39}" srcOrd="0" destOrd="0" presId="urn:microsoft.com/office/officeart/2018/5/layout/IconCircleLabelList"/>
    <dgm:cxn modelId="{9A212FFF-41F8-4ABD-A7A5-6D7AC6556E62}" type="presParOf" srcId="{5005A468-27C6-4763-AC11-64A320E427CA}" destId="{FA782C3F-9FC9-41C5-9B49-173280C0A5EB}" srcOrd="1" destOrd="0" presId="urn:microsoft.com/office/officeart/2018/5/layout/IconCircleLabelList"/>
    <dgm:cxn modelId="{3E4255FB-79BB-4CC8-8653-232A0491B13D}" type="presParOf" srcId="{5005A468-27C6-4763-AC11-64A320E427CA}" destId="{6EB93F75-AE67-4222-AE6D-80AE7E548823}" srcOrd="2" destOrd="0" presId="urn:microsoft.com/office/officeart/2018/5/layout/IconCircleLabelList"/>
    <dgm:cxn modelId="{DB8CA9F7-D46F-4295-A493-5FE13C7CB5BA}" type="presParOf" srcId="{5005A468-27C6-4763-AC11-64A320E427CA}" destId="{989D0115-F705-4C26-B999-4D32D36106C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BEA17-67F4-4F06-A163-851F36BC6856}">
      <dsp:nvSpPr>
        <dsp:cNvPr id="0" name=""/>
        <dsp:cNvSpPr/>
      </dsp:nvSpPr>
      <dsp:spPr>
        <a:xfrm>
          <a:off x="343429" y="741"/>
          <a:ext cx="917859" cy="9178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FEEE9-A852-4ACE-82C4-4A15D56A03A5}">
      <dsp:nvSpPr>
        <dsp:cNvPr id="0" name=""/>
        <dsp:cNvSpPr/>
      </dsp:nvSpPr>
      <dsp:spPr>
        <a:xfrm>
          <a:off x="539039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FFAB5-2CD0-4191-9188-B493AA591CAE}">
      <dsp:nvSpPr>
        <dsp:cNvPr id="0" name=""/>
        <dsp:cNvSpPr/>
      </dsp:nvSpPr>
      <dsp:spPr>
        <a:xfrm>
          <a:off x="50015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/>
            <a:t>Motivation</a:t>
          </a:r>
          <a:endParaRPr lang="en-US" sz="1900" kern="1200"/>
        </a:p>
      </dsp:txBody>
      <dsp:txXfrm>
        <a:off x="50015" y="1204491"/>
        <a:ext cx="1504687" cy="601875"/>
      </dsp:txXfrm>
    </dsp:sp>
    <dsp:sp modelId="{C16BFA89-3A26-459D-8D68-DEE23AADB19E}">
      <dsp:nvSpPr>
        <dsp:cNvPr id="0" name=""/>
        <dsp:cNvSpPr/>
      </dsp:nvSpPr>
      <dsp:spPr>
        <a:xfrm>
          <a:off x="2111437" y="741"/>
          <a:ext cx="917859" cy="917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2C7D6-6849-45A2-B129-885E842239C0}">
      <dsp:nvSpPr>
        <dsp:cNvPr id="0" name=""/>
        <dsp:cNvSpPr/>
      </dsp:nvSpPr>
      <dsp:spPr>
        <a:xfrm>
          <a:off x="2307046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29DD7-0AA0-443B-A3EA-772D28A7DCF9}">
      <dsp:nvSpPr>
        <dsp:cNvPr id="0" name=""/>
        <dsp:cNvSpPr/>
      </dsp:nvSpPr>
      <dsp:spPr>
        <a:xfrm>
          <a:off x="1818023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/>
            <a:t>Background Information</a:t>
          </a:r>
          <a:endParaRPr lang="en-US" sz="1900" kern="1200"/>
        </a:p>
      </dsp:txBody>
      <dsp:txXfrm>
        <a:off x="1818023" y="1204491"/>
        <a:ext cx="1504687" cy="601875"/>
      </dsp:txXfrm>
    </dsp:sp>
    <dsp:sp modelId="{E6B9D9B1-762D-4F4F-AFF6-B18F51007753}">
      <dsp:nvSpPr>
        <dsp:cNvPr id="0" name=""/>
        <dsp:cNvSpPr/>
      </dsp:nvSpPr>
      <dsp:spPr>
        <a:xfrm>
          <a:off x="3879445" y="741"/>
          <a:ext cx="917859" cy="917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A0958-B327-4B85-9FCE-FB8B606DD8C1}">
      <dsp:nvSpPr>
        <dsp:cNvPr id="0" name=""/>
        <dsp:cNvSpPr/>
      </dsp:nvSpPr>
      <dsp:spPr>
        <a:xfrm>
          <a:off x="4075054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5005B-E964-419A-88DC-A096F920462E}">
      <dsp:nvSpPr>
        <dsp:cNvPr id="0" name=""/>
        <dsp:cNvSpPr/>
      </dsp:nvSpPr>
      <dsp:spPr>
        <a:xfrm>
          <a:off x="3586031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/>
            <a:t>Aims of the Project</a:t>
          </a:r>
          <a:endParaRPr lang="en-US" sz="1900" kern="1200"/>
        </a:p>
      </dsp:txBody>
      <dsp:txXfrm>
        <a:off x="3586031" y="1204491"/>
        <a:ext cx="1504687" cy="601875"/>
      </dsp:txXfrm>
    </dsp:sp>
    <dsp:sp modelId="{BD108266-422E-4E7D-AA64-2840FE61D840}">
      <dsp:nvSpPr>
        <dsp:cNvPr id="0" name=""/>
        <dsp:cNvSpPr/>
      </dsp:nvSpPr>
      <dsp:spPr>
        <a:xfrm>
          <a:off x="5647453" y="741"/>
          <a:ext cx="917859" cy="91785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E8E8E-532B-4F70-9F85-2BBE5C98EDAE}">
      <dsp:nvSpPr>
        <dsp:cNvPr id="0" name=""/>
        <dsp:cNvSpPr/>
      </dsp:nvSpPr>
      <dsp:spPr>
        <a:xfrm>
          <a:off x="5843062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90A4B-99B8-41D0-97E8-10547D5D6B87}">
      <dsp:nvSpPr>
        <dsp:cNvPr id="0" name=""/>
        <dsp:cNvSpPr/>
      </dsp:nvSpPr>
      <dsp:spPr>
        <a:xfrm>
          <a:off x="5354039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/>
            <a:t>Project Steps</a:t>
          </a:r>
          <a:endParaRPr lang="en-US" sz="1900" kern="1200"/>
        </a:p>
      </dsp:txBody>
      <dsp:txXfrm>
        <a:off x="5354039" y="1204491"/>
        <a:ext cx="1504687" cy="601875"/>
      </dsp:txXfrm>
    </dsp:sp>
    <dsp:sp modelId="{CD18AA09-4BDA-487D-BACD-7E2FE56C4EAB}">
      <dsp:nvSpPr>
        <dsp:cNvPr id="0" name=""/>
        <dsp:cNvSpPr/>
      </dsp:nvSpPr>
      <dsp:spPr>
        <a:xfrm>
          <a:off x="7415461" y="741"/>
          <a:ext cx="917859" cy="91785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01144-89FD-4A74-9517-9A30275333E2}">
      <dsp:nvSpPr>
        <dsp:cNvPr id="0" name=""/>
        <dsp:cNvSpPr/>
      </dsp:nvSpPr>
      <dsp:spPr>
        <a:xfrm>
          <a:off x="7611070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2687F-6954-459B-9026-1297DF7C10D2}">
      <dsp:nvSpPr>
        <dsp:cNvPr id="0" name=""/>
        <dsp:cNvSpPr/>
      </dsp:nvSpPr>
      <dsp:spPr>
        <a:xfrm>
          <a:off x="7122046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/>
            <a:t>Current Steps</a:t>
          </a:r>
          <a:endParaRPr lang="en-US" sz="1900" kern="1200" dirty="0"/>
        </a:p>
      </dsp:txBody>
      <dsp:txXfrm>
        <a:off x="7122046" y="1204491"/>
        <a:ext cx="1504687" cy="601875"/>
      </dsp:txXfrm>
    </dsp:sp>
    <dsp:sp modelId="{E0A757B9-9481-094D-9465-A7FB47051EEF}">
      <dsp:nvSpPr>
        <dsp:cNvPr id="0" name=""/>
        <dsp:cNvSpPr/>
      </dsp:nvSpPr>
      <dsp:spPr>
        <a:xfrm>
          <a:off x="9183468" y="741"/>
          <a:ext cx="917859" cy="9178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F03B97-52CA-094D-BF29-15C137726B9D}">
      <dsp:nvSpPr>
        <dsp:cNvPr id="0" name=""/>
        <dsp:cNvSpPr/>
      </dsp:nvSpPr>
      <dsp:spPr>
        <a:xfrm>
          <a:off x="9379078" y="196350"/>
          <a:ext cx="526640" cy="526640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5A753-30D0-AA48-9D46-6B48625A6E23}">
      <dsp:nvSpPr>
        <dsp:cNvPr id="0" name=""/>
        <dsp:cNvSpPr/>
      </dsp:nvSpPr>
      <dsp:spPr>
        <a:xfrm>
          <a:off x="8890054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/>
            <a:t>Q&amp;A</a:t>
          </a:r>
        </a:p>
      </dsp:txBody>
      <dsp:txXfrm>
        <a:off x="8890054" y="1204491"/>
        <a:ext cx="1504687" cy="601875"/>
      </dsp:txXfrm>
    </dsp:sp>
    <dsp:sp modelId="{FD3EB006-C713-4F91-AFFF-FE7844E6BF39}">
      <dsp:nvSpPr>
        <dsp:cNvPr id="0" name=""/>
        <dsp:cNvSpPr/>
      </dsp:nvSpPr>
      <dsp:spPr>
        <a:xfrm>
          <a:off x="4763449" y="2182538"/>
          <a:ext cx="917859" cy="917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82C3F-9FC9-41C5-9B49-173280C0A5EB}">
      <dsp:nvSpPr>
        <dsp:cNvPr id="0" name=""/>
        <dsp:cNvSpPr/>
      </dsp:nvSpPr>
      <dsp:spPr>
        <a:xfrm>
          <a:off x="4959058" y="2378147"/>
          <a:ext cx="526640" cy="52664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D0115-F705-4C26-B999-4D32D36106CA}">
      <dsp:nvSpPr>
        <dsp:cNvPr id="0" name=""/>
        <dsp:cNvSpPr/>
      </dsp:nvSpPr>
      <dsp:spPr>
        <a:xfrm>
          <a:off x="4470035" y="3386288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/>
            <a:t>References</a:t>
          </a:r>
          <a:endParaRPr lang="en-US" sz="1900" kern="1200" dirty="0"/>
        </a:p>
      </dsp:txBody>
      <dsp:txXfrm>
        <a:off x="4470035" y="3386288"/>
        <a:ext cx="1504687" cy="6018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BEA17-67F4-4F06-A163-851F36BC6856}">
      <dsp:nvSpPr>
        <dsp:cNvPr id="0" name=""/>
        <dsp:cNvSpPr/>
      </dsp:nvSpPr>
      <dsp:spPr>
        <a:xfrm>
          <a:off x="343429" y="741"/>
          <a:ext cx="917859" cy="9178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FEEE9-A852-4ACE-82C4-4A15D56A03A5}">
      <dsp:nvSpPr>
        <dsp:cNvPr id="0" name=""/>
        <dsp:cNvSpPr/>
      </dsp:nvSpPr>
      <dsp:spPr>
        <a:xfrm>
          <a:off x="539039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FFAB5-2CD0-4191-9188-B493AA591CAE}">
      <dsp:nvSpPr>
        <dsp:cNvPr id="0" name=""/>
        <dsp:cNvSpPr/>
      </dsp:nvSpPr>
      <dsp:spPr>
        <a:xfrm>
          <a:off x="50015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Motivation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50015" y="1204491"/>
        <a:ext cx="1504687" cy="601875"/>
      </dsp:txXfrm>
    </dsp:sp>
    <dsp:sp modelId="{C16BFA89-3A26-459D-8D68-DEE23AADB19E}">
      <dsp:nvSpPr>
        <dsp:cNvPr id="0" name=""/>
        <dsp:cNvSpPr/>
      </dsp:nvSpPr>
      <dsp:spPr>
        <a:xfrm>
          <a:off x="2111437" y="741"/>
          <a:ext cx="917859" cy="917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2C7D6-6849-45A2-B129-885E842239C0}">
      <dsp:nvSpPr>
        <dsp:cNvPr id="0" name=""/>
        <dsp:cNvSpPr/>
      </dsp:nvSpPr>
      <dsp:spPr>
        <a:xfrm>
          <a:off x="2307046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29DD7-0AA0-443B-A3EA-772D28A7DCF9}">
      <dsp:nvSpPr>
        <dsp:cNvPr id="0" name=""/>
        <dsp:cNvSpPr/>
      </dsp:nvSpPr>
      <dsp:spPr>
        <a:xfrm>
          <a:off x="1818023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/>
            <a:t>Background Information</a:t>
          </a:r>
          <a:endParaRPr lang="en-US" sz="1900" kern="1200"/>
        </a:p>
      </dsp:txBody>
      <dsp:txXfrm>
        <a:off x="1818023" y="1204491"/>
        <a:ext cx="1504687" cy="601875"/>
      </dsp:txXfrm>
    </dsp:sp>
    <dsp:sp modelId="{E6B9D9B1-762D-4F4F-AFF6-B18F51007753}">
      <dsp:nvSpPr>
        <dsp:cNvPr id="0" name=""/>
        <dsp:cNvSpPr/>
      </dsp:nvSpPr>
      <dsp:spPr>
        <a:xfrm>
          <a:off x="3879445" y="741"/>
          <a:ext cx="917859" cy="917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A0958-B327-4B85-9FCE-FB8B606DD8C1}">
      <dsp:nvSpPr>
        <dsp:cNvPr id="0" name=""/>
        <dsp:cNvSpPr/>
      </dsp:nvSpPr>
      <dsp:spPr>
        <a:xfrm>
          <a:off x="4075054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5005B-E964-419A-88DC-A096F920462E}">
      <dsp:nvSpPr>
        <dsp:cNvPr id="0" name=""/>
        <dsp:cNvSpPr/>
      </dsp:nvSpPr>
      <dsp:spPr>
        <a:xfrm>
          <a:off x="3586031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Aims of the Project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3586031" y="1204491"/>
        <a:ext cx="1504687" cy="601875"/>
      </dsp:txXfrm>
    </dsp:sp>
    <dsp:sp modelId="{BD108266-422E-4E7D-AA64-2840FE61D840}">
      <dsp:nvSpPr>
        <dsp:cNvPr id="0" name=""/>
        <dsp:cNvSpPr/>
      </dsp:nvSpPr>
      <dsp:spPr>
        <a:xfrm>
          <a:off x="5647453" y="741"/>
          <a:ext cx="917859" cy="91785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E8E8E-532B-4F70-9F85-2BBE5C98EDAE}">
      <dsp:nvSpPr>
        <dsp:cNvPr id="0" name=""/>
        <dsp:cNvSpPr/>
      </dsp:nvSpPr>
      <dsp:spPr>
        <a:xfrm>
          <a:off x="5843062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90A4B-99B8-41D0-97E8-10547D5D6B87}">
      <dsp:nvSpPr>
        <dsp:cNvPr id="0" name=""/>
        <dsp:cNvSpPr/>
      </dsp:nvSpPr>
      <dsp:spPr>
        <a:xfrm>
          <a:off x="5354039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Project Steps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5354039" y="1204491"/>
        <a:ext cx="1504687" cy="601875"/>
      </dsp:txXfrm>
    </dsp:sp>
    <dsp:sp modelId="{CD18AA09-4BDA-487D-BACD-7E2FE56C4EAB}">
      <dsp:nvSpPr>
        <dsp:cNvPr id="0" name=""/>
        <dsp:cNvSpPr/>
      </dsp:nvSpPr>
      <dsp:spPr>
        <a:xfrm>
          <a:off x="7415461" y="741"/>
          <a:ext cx="917859" cy="91785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01144-89FD-4A74-9517-9A30275333E2}">
      <dsp:nvSpPr>
        <dsp:cNvPr id="0" name=""/>
        <dsp:cNvSpPr/>
      </dsp:nvSpPr>
      <dsp:spPr>
        <a:xfrm>
          <a:off x="7611070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2687F-6954-459B-9026-1297DF7C10D2}">
      <dsp:nvSpPr>
        <dsp:cNvPr id="0" name=""/>
        <dsp:cNvSpPr/>
      </dsp:nvSpPr>
      <dsp:spPr>
        <a:xfrm>
          <a:off x="7122046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Current Steps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7122046" y="1204491"/>
        <a:ext cx="1504687" cy="601875"/>
      </dsp:txXfrm>
    </dsp:sp>
    <dsp:sp modelId="{E0A757B9-9481-094D-9465-A7FB47051EEF}">
      <dsp:nvSpPr>
        <dsp:cNvPr id="0" name=""/>
        <dsp:cNvSpPr/>
      </dsp:nvSpPr>
      <dsp:spPr>
        <a:xfrm>
          <a:off x="9183468" y="741"/>
          <a:ext cx="917859" cy="9178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F03B97-52CA-094D-BF29-15C137726B9D}">
      <dsp:nvSpPr>
        <dsp:cNvPr id="0" name=""/>
        <dsp:cNvSpPr/>
      </dsp:nvSpPr>
      <dsp:spPr>
        <a:xfrm>
          <a:off x="9379078" y="196350"/>
          <a:ext cx="526640" cy="526640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5A753-30D0-AA48-9D46-6B48625A6E23}">
      <dsp:nvSpPr>
        <dsp:cNvPr id="0" name=""/>
        <dsp:cNvSpPr/>
      </dsp:nvSpPr>
      <dsp:spPr>
        <a:xfrm>
          <a:off x="8890054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Q&amp;A</a:t>
          </a:r>
        </a:p>
      </dsp:txBody>
      <dsp:txXfrm>
        <a:off x="8890054" y="1204491"/>
        <a:ext cx="1504687" cy="601875"/>
      </dsp:txXfrm>
    </dsp:sp>
    <dsp:sp modelId="{FD3EB006-C713-4F91-AFFF-FE7844E6BF39}">
      <dsp:nvSpPr>
        <dsp:cNvPr id="0" name=""/>
        <dsp:cNvSpPr/>
      </dsp:nvSpPr>
      <dsp:spPr>
        <a:xfrm>
          <a:off x="4763449" y="2182538"/>
          <a:ext cx="917859" cy="917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82C3F-9FC9-41C5-9B49-173280C0A5EB}">
      <dsp:nvSpPr>
        <dsp:cNvPr id="0" name=""/>
        <dsp:cNvSpPr/>
      </dsp:nvSpPr>
      <dsp:spPr>
        <a:xfrm>
          <a:off x="4959058" y="2378147"/>
          <a:ext cx="526640" cy="52664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D0115-F705-4C26-B999-4D32D36106CA}">
      <dsp:nvSpPr>
        <dsp:cNvPr id="0" name=""/>
        <dsp:cNvSpPr/>
      </dsp:nvSpPr>
      <dsp:spPr>
        <a:xfrm>
          <a:off x="4470035" y="3386288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References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470035" y="3386288"/>
        <a:ext cx="1504687" cy="6018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BEA17-67F4-4F06-A163-851F36BC6856}">
      <dsp:nvSpPr>
        <dsp:cNvPr id="0" name=""/>
        <dsp:cNvSpPr/>
      </dsp:nvSpPr>
      <dsp:spPr>
        <a:xfrm>
          <a:off x="343429" y="741"/>
          <a:ext cx="917859" cy="9178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FEEE9-A852-4ACE-82C4-4A15D56A03A5}">
      <dsp:nvSpPr>
        <dsp:cNvPr id="0" name=""/>
        <dsp:cNvSpPr/>
      </dsp:nvSpPr>
      <dsp:spPr>
        <a:xfrm>
          <a:off x="539039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FFAB5-2CD0-4191-9188-B493AA591CAE}">
      <dsp:nvSpPr>
        <dsp:cNvPr id="0" name=""/>
        <dsp:cNvSpPr/>
      </dsp:nvSpPr>
      <dsp:spPr>
        <a:xfrm>
          <a:off x="50015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Motivation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50015" y="1204491"/>
        <a:ext cx="1504687" cy="601875"/>
      </dsp:txXfrm>
    </dsp:sp>
    <dsp:sp modelId="{C16BFA89-3A26-459D-8D68-DEE23AADB19E}">
      <dsp:nvSpPr>
        <dsp:cNvPr id="0" name=""/>
        <dsp:cNvSpPr/>
      </dsp:nvSpPr>
      <dsp:spPr>
        <a:xfrm>
          <a:off x="2111437" y="741"/>
          <a:ext cx="917859" cy="917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2C7D6-6849-45A2-B129-885E842239C0}">
      <dsp:nvSpPr>
        <dsp:cNvPr id="0" name=""/>
        <dsp:cNvSpPr/>
      </dsp:nvSpPr>
      <dsp:spPr>
        <a:xfrm>
          <a:off x="2307046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29DD7-0AA0-443B-A3EA-772D28A7DCF9}">
      <dsp:nvSpPr>
        <dsp:cNvPr id="0" name=""/>
        <dsp:cNvSpPr/>
      </dsp:nvSpPr>
      <dsp:spPr>
        <a:xfrm>
          <a:off x="1818023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Background Information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1818023" y="1204491"/>
        <a:ext cx="1504687" cy="601875"/>
      </dsp:txXfrm>
    </dsp:sp>
    <dsp:sp modelId="{E6B9D9B1-762D-4F4F-AFF6-B18F51007753}">
      <dsp:nvSpPr>
        <dsp:cNvPr id="0" name=""/>
        <dsp:cNvSpPr/>
      </dsp:nvSpPr>
      <dsp:spPr>
        <a:xfrm>
          <a:off x="3879445" y="741"/>
          <a:ext cx="917859" cy="917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A0958-B327-4B85-9FCE-FB8B606DD8C1}">
      <dsp:nvSpPr>
        <dsp:cNvPr id="0" name=""/>
        <dsp:cNvSpPr/>
      </dsp:nvSpPr>
      <dsp:spPr>
        <a:xfrm>
          <a:off x="4075054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5005B-E964-419A-88DC-A096F920462E}">
      <dsp:nvSpPr>
        <dsp:cNvPr id="0" name=""/>
        <dsp:cNvSpPr/>
      </dsp:nvSpPr>
      <dsp:spPr>
        <a:xfrm>
          <a:off x="3586031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/>
            <a:t>Aims of the Project</a:t>
          </a:r>
          <a:endParaRPr lang="en-US" sz="1900" kern="1200"/>
        </a:p>
      </dsp:txBody>
      <dsp:txXfrm>
        <a:off x="3586031" y="1204491"/>
        <a:ext cx="1504687" cy="601875"/>
      </dsp:txXfrm>
    </dsp:sp>
    <dsp:sp modelId="{BD108266-422E-4E7D-AA64-2840FE61D840}">
      <dsp:nvSpPr>
        <dsp:cNvPr id="0" name=""/>
        <dsp:cNvSpPr/>
      </dsp:nvSpPr>
      <dsp:spPr>
        <a:xfrm>
          <a:off x="5647453" y="741"/>
          <a:ext cx="917859" cy="91785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E8E8E-532B-4F70-9F85-2BBE5C98EDAE}">
      <dsp:nvSpPr>
        <dsp:cNvPr id="0" name=""/>
        <dsp:cNvSpPr/>
      </dsp:nvSpPr>
      <dsp:spPr>
        <a:xfrm>
          <a:off x="5843062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90A4B-99B8-41D0-97E8-10547D5D6B87}">
      <dsp:nvSpPr>
        <dsp:cNvPr id="0" name=""/>
        <dsp:cNvSpPr/>
      </dsp:nvSpPr>
      <dsp:spPr>
        <a:xfrm>
          <a:off x="5354039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Project Steps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5354039" y="1204491"/>
        <a:ext cx="1504687" cy="601875"/>
      </dsp:txXfrm>
    </dsp:sp>
    <dsp:sp modelId="{CD18AA09-4BDA-487D-BACD-7E2FE56C4EAB}">
      <dsp:nvSpPr>
        <dsp:cNvPr id="0" name=""/>
        <dsp:cNvSpPr/>
      </dsp:nvSpPr>
      <dsp:spPr>
        <a:xfrm>
          <a:off x="7415461" y="741"/>
          <a:ext cx="917859" cy="91785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01144-89FD-4A74-9517-9A30275333E2}">
      <dsp:nvSpPr>
        <dsp:cNvPr id="0" name=""/>
        <dsp:cNvSpPr/>
      </dsp:nvSpPr>
      <dsp:spPr>
        <a:xfrm>
          <a:off x="7611070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2687F-6954-459B-9026-1297DF7C10D2}">
      <dsp:nvSpPr>
        <dsp:cNvPr id="0" name=""/>
        <dsp:cNvSpPr/>
      </dsp:nvSpPr>
      <dsp:spPr>
        <a:xfrm>
          <a:off x="7122046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Current Steps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7122046" y="1204491"/>
        <a:ext cx="1504687" cy="601875"/>
      </dsp:txXfrm>
    </dsp:sp>
    <dsp:sp modelId="{E0A757B9-9481-094D-9465-A7FB47051EEF}">
      <dsp:nvSpPr>
        <dsp:cNvPr id="0" name=""/>
        <dsp:cNvSpPr/>
      </dsp:nvSpPr>
      <dsp:spPr>
        <a:xfrm>
          <a:off x="9183468" y="741"/>
          <a:ext cx="917859" cy="9178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F03B97-52CA-094D-BF29-15C137726B9D}">
      <dsp:nvSpPr>
        <dsp:cNvPr id="0" name=""/>
        <dsp:cNvSpPr/>
      </dsp:nvSpPr>
      <dsp:spPr>
        <a:xfrm>
          <a:off x="9379078" y="196350"/>
          <a:ext cx="526640" cy="526640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5A753-30D0-AA48-9D46-6B48625A6E23}">
      <dsp:nvSpPr>
        <dsp:cNvPr id="0" name=""/>
        <dsp:cNvSpPr/>
      </dsp:nvSpPr>
      <dsp:spPr>
        <a:xfrm>
          <a:off x="8890054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Q&amp;A</a:t>
          </a:r>
        </a:p>
      </dsp:txBody>
      <dsp:txXfrm>
        <a:off x="8890054" y="1204491"/>
        <a:ext cx="1504687" cy="601875"/>
      </dsp:txXfrm>
    </dsp:sp>
    <dsp:sp modelId="{FD3EB006-C713-4F91-AFFF-FE7844E6BF39}">
      <dsp:nvSpPr>
        <dsp:cNvPr id="0" name=""/>
        <dsp:cNvSpPr/>
      </dsp:nvSpPr>
      <dsp:spPr>
        <a:xfrm>
          <a:off x="4763449" y="2182538"/>
          <a:ext cx="917859" cy="917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82C3F-9FC9-41C5-9B49-173280C0A5EB}">
      <dsp:nvSpPr>
        <dsp:cNvPr id="0" name=""/>
        <dsp:cNvSpPr/>
      </dsp:nvSpPr>
      <dsp:spPr>
        <a:xfrm>
          <a:off x="4959058" y="2378147"/>
          <a:ext cx="526640" cy="52664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D0115-F705-4C26-B999-4D32D36106CA}">
      <dsp:nvSpPr>
        <dsp:cNvPr id="0" name=""/>
        <dsp:cNvSpPr/>
      </dsp:nvSpPr>
      <dsp:spPr>
        <a:xfrm>
          <a:off x="4470035" y="3386288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References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470035" y="3386288"/>
        <a:ext cx="1504687" cy="6018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BEA17-67F4-4F06-A163-851F36BC6856}">
      <dsp:nvSpPr>
        <dsp:cNvPr id="0" name=""/>
        <dsp:cNvSpPr/>
      </dsp:nvSpPr>
      <dsp:spPr>
        <a:xfrm>
          <a:off x="343429" y="741"/>
          <a:ext cx="917859" cy="9178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FEEE9-A852-4ACE-82C4-4A15D56A03A5}">
      <dsp:nvSpPr>
        <dsp:cNvPr id="0" name=""/>
        <dsp:cNvSpPr/>
      </dsp:nvSpPr>
      <dsp:spPr>
        <a:xfrm>
          <a:off x="539039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FFAB5-2CD0-4191-9188-B493AA591CAE}">
      <dsp:nvSpPr>
        <dsp:cNvPr id="0" name=""/>
        <dsp:cNvSpPr/>
      </dsp:nvSpPr>
      <dsp:spPr>
        <a:xfrm>
          <a:off x="50015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Motivation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50015" y="1204491"/>
        <a:ext cx="1504687" cy="601875"/>
      </dsp:txXfrm>
    </dsp:sp>
    <dsp:sp modelId="{C16BFA89-3A26-459D-8D68-DEE23AADB19E}">
      <dsp:nvSpPr>
        <dsp:cNvPr id="0" name=""/>
        <dsp:cNvSpPr/>
      </dsp:nvSpPr>
      <dsp:spPr>
        <a:xfrm>
          <a:off x="2111437" y="741"/>
          <a:ext cx="917859" cy="917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2C7D6-6849-45A2-B129-885E842239C0}">
      <dsp:nvSpPr>
        <dsp:cNvPr id="0" name=""/>
        <dsp:cNvSpPr/>
      </dsp:nvSpPr>
      <dsp:spPr>
        <a:xfrm>
          <a:off x="2307046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29DD7-0AA0-443B-A3EA-772D28A7DCF9}">
      <dsp:nvSpPr>
        <dsp:cNvPr id="0" name=""/>
        <dsp:cNvSpPr/>
      </dsp:nvSpPr>
      <dsp:spPr>
        <a:xfrm>
          <a:off x="1818023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Background Information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1818023" y="1204491"/>
        <a:ext cx="1504687" cy="601875"/>
      </dsp:txXfrm>
    </dsp:sp>
    <dsp:sp modelId="{E6B9D9B1-762D-4F4F-AFF6-B18F51007753}">
      <dsp:nvSpPr>
        <dsp:cNvPr id="0" name=""/>
        <dsp:cNvSpPr/>
      </dsp:nvSpPr>
      <dsp:spPr>
        <a:xfrm>
          <a:off x="3879445" y="741"/>
          <a:ext cx="917859" cy="917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A0958-B327-4B85-9FCE-FB8B606DD8C1}">
      <dsp:nvSpPr>
        <dsp:cNvPr id="0" name=""/>
        <dsp:cNvSpPr/>
      </dsp:nvSpPr>
      <dsp:spPr>
        <a:xfrm>
          <a:off x="4075054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5005B-E964-419A-88DC-A096F920462E}">
      <dsp:nvSpPr>
        <dsp:cNvPr id="0" name=""/>
        <dsp:cNvSpPr/>
      </dsp:nvSpPr>
      <dsp:spPr>
        <a:xfrm>
          <a:off x="3586031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Aims of the Project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3586031" y="1204491"/>
        <a:ext cx="1504687" cy="601875"/>
      </dsp:txXfrm>
    </dsp:sp>
    <dsp:sp modelId="{BD108266-422E-4E7D-AA64-2840FE61D840}">
      <dsp:nvSpPr>
        <dsp:cNvPr id="0" name=""/>
        <dsp:cNvSpPr/>
      </dsp:nvSpPr>
      <dsp:spPr>
        <a:xfrm>
          <a:off x="5647453" y="741"/>
          <a:ext cx="917859" cy="91785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E8E8E-532B-4F70-9F85-2BBE5C98EDAE}">
      <dsp:nvSpPr>
        <dsp:cNvPr id="0" name=""/>
        <dsp:cNvSpPr/>
      </dsp:nvSpPr>
      <dsp:spPr>
        <a:xfrm>
          <a:off x="5843062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90A4B-99B8-41D0-97E8-10547D5D6B87}">
      <dsp:nvSpPr>
        <dsp:cNvPr id="0" name=""/>
        <dsp:cNvSpPr/>
      </dsp:nvSpPr>
      <dsp:spPr>
        <a:xfrm>
          <a:off x="5354039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Project Steps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5354039" y="1204491"/>
        <a:ext cx="1504687" cy="601875"/>
      </dsp:txXfrm>
    </dsp:sp>
    <dsp:sp modelId="{CD18AA09-4BDA-487D-BACD-7E2FE56C4EAB}">
      <dsp:nvSpPr>
        <dsp:cNvPr id="0" name=""/>
        <dsp:cNvSpPr/>
      </dsp:nvSpPr>
      <dsp:spPr>
        <a:xfrm>
          <a:off x="7415461" y="741"/>
          <a:ext cx="917859" cy="91785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01144-89FD-4A74-9517-9A30275333E2}">
      <dsp:nvSpPr>
        <dsp:cNvPr id="0" name=""/>
        <dsp:cNvSpPr/>
      </dsp:nvSpPr>
      <dsp:spPr>
        <a:xfrm>
          <a:off x="7611070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2687F-6954-459B-9026-1297DF7C10D2}">
      <dsp:nvSpPr>
        <dsp:cNvPr id="0" name=""/>
        <dsp:cNvSpPr/>
      </dsp:nvSpPr>
      <dsp:spPr>
        <a:xfrm>
          <a:off x="7122046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/>
            <a:t>Current Steps</a:t>
          </a:r>
          <a:endParaRPr lang="en-US" sz="1900" kern="1200" dirty="0"/>
        </a:p>
      </dsp:txBody>
      <dsp:txXfrm>
        <a:off x="7122046" y="1204491"/>
        <a:ext cx="1504687" cy="601875"/>
      </dsp:txXfrm>
    </dsp:sp>
    <dsp:sp modelId="{E0A757B9-9481-094D-9465-A7FB47051EEF}">
      <dsp:nvSpPr>
        <dsp:cNvPr id="0" name=""/>
        <dsp:cNvSpPr/>
      </dsp:nvSpPr>
      <dsp:spPr>
        <a:xfrm>
          <a:off x="9183468" y="741"/>
          <a:ext cx="917859" cy="9178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F03B97-52CA-094D-BF29-15C137726B9D}">
      <dsp:nvSpPr>
        <dsp:cNvPr id="0" name=""/>
        <dsp:cNvSpPr/>
      </dsp:nvSpPr>
      <dsp:spPr>
        <a:xfrm>
          <a:off x="9379078" y="196350"/>
          <a:ext cx="526640" cy="526640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5A753-30D0-AA48-9D46-6B48625A6E23}">
      <dsp:nvSpPr>
        <dsp:cNvPr id="0" name=""/>
        <dsp:cNvSpPr/>
      </dsp:nvSpPr>
      <dsp:spPr>
        <a:xfrm>
          <a:off x="8890054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Q&amp;A</a:t>
          </a:r>
        </a:p>
      </dsp:txBody>
      <dsp:txXfrm>
        <a:off x="8890054" y="1204491"/>
        <a:ext cx="1504687" cy="601875"/>
      </dsp:txXfrm>
    </dsp:sp>
    <dsp:sp modelId="{FD3EB006-C713-4F91-AFFF-FE7844E6BF39}">
      <dsp:nvSpPr>
        <dsp:cNvPr id="0" name=""/>
        <dsp:cNvSpPr/>
      </dsp:nvSpPr>
      <dsp:spPr>
        <a:xfrm>
          <a:off x="4763449" y="2182538"/>
          <a:ext cx="917859" cy="917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82C3F-9FC9-41C5-9B49-173280C0A5EB}">
      <dsp:nvSpPr>
        <dsp:cNvPr id="0" name=""/>
        <dsp:cNvSpPr/>
      </dsp:nvSpPr>
      <dsp:spPr>
        <a:xfrm>
          <a:off x="4959058" y="2378147"/>
          <a:ext cx="526640" cy="52664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D0115-F705-4C26-B999-4D32D36106CA}">
      <dsp:nvSpPr>
        <dsp:cNvPr id="0" name=""/>
        <dsp:cNvSpPr/>
      </dsp:nvSpPr>
      <dsp:spPr>
        <a:xfrm>
          <a:off x="4470035" y="3386288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References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470035" y="3386288"/>
        <a:ext cx="1504687" cy="6018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BEA17-67F4-4F06-A163-851F36BC6856}">
      <dsp:nvSpPr>
        <dsp:cNvPr id="0" name=""/>
        <dsp:cNvSpPr/>
      </dsp:nvSpPr>
      <dsp:spPr>
        <a:xfrm>
          <a:off x="343429" y="741"/>
          <a:ext cx="917859" cy="9178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FEEE9-A852-4ACE-82C4-4A15D56A03A5}">
      <dsp:nvSpPr>
        <dsp:cNvPr id="0" name=""/>
        <dsp:cNvSpPr/>
      </dsp:nvSpPr>
      <dsp:spPr>
        <a:xfrm>
          <a:off x="539039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FFAB5-2CD0-4191-9188-B493AA591CAE}">
      <dsp:nvSpPr>
        <dsp:cNvPr id="0" name=""/>
        <dsp:cNvSpPr/>
      </dsp:nvSpPr>
      <dsp:spPr>
        <a:xfrm>
          <a:off x="50015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Motivation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50015" y="1204491"/>
        <a:ext cx="1504687" cy="601875"/>
      </dsp:txXfrm>
    </dsp:sp>
    <dsp:sp modelId="{C16BFA89-3A26-459D-8D68-DEE23AADB19E}">
      <dsp:nvSpPr>
        <dsp:cNvPr id="0" name=""/>
        <dsp:cNvSpPr/>
      </dsp:nvSpPr>
      <dsp:spPr>
        <a:xfrm>
          <a:off x="2111437" y="741"/>
          <a:ext cx="917859" cy="917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2C7D6-6849-45A2-B129-885E842239C0}">
      <dsp:nvSpPr>
        <dsp:cNvPr id="0" name=""/>
        <dsp:cNvSpPr/>
      </dsp:nvSpPr>
      <dsp:spPr>
        <a:xfrm>
          <a:off x="2307046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29DD7-0AA0-443B-A3EA-772D28A7DCF9}">
      <dsp:nvSpPr>
        <dsp:cNvPr id="0" name=""/>
        <dsp:cNvSpPr/>
      </dsp:nvSpPr>
      <dsp:spPr>
        <a:xfrm>
          <a:off x="1818023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Background Information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1818023" y="1204491"/>
        <a:ext cx="1504687" cy="601875"/>
      </dsp:txXfrm>
    </dsp:sp>
    <dsp:sp modelId="{E6B9D9B1-762D-4F4F-AFF6-B18F51007753}">
      <dsp:nvSpPr>
        <dsp:cNvPr id="0" name=""/>
        <dsp:cNvSpPr/>
      </dsp:nvSpPr>
      <dsp:spPr>
        <a:xfrm>
          <a:off x="3879445" y="741"/>
          <a:ext cx="917859" cy="917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A0958-B327-4B85-9FCE-FB8B606DD8C1}">
      <dsp:nvSpPr>
        <dsp:cNvPr id="0" name=""/>
        <dsp:cNvSpPr/>
      </dsp:nvSpPr>
      <dsp:spPr>
        <a:xfrm>
          <a:off x="4075054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5005B-E964-419A-88DC-A096F920462E}">
      <dsp:nvSpPr>
        <dsp:cNvPr id="0" name=""/>
        <dsp:cNvSpPr/>
      </dsp:nvSpPr>
      <dsp:spPr>
        <a:xfrm>
          <a:off x="3586031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Aims of the Project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3586031" y="1204491"/>
        <a:ext cx="1504687" cy="601875"/>
      </dsp:txXfrm>
    </dsp:sp>
    <dsp:sp modelId="{BD108266-422E-4E7D-AA64-2840FE61D840}">
      <dsp:nvSpPr>
        <dsp:cNvPr id="0" name=""/>
        <dsp:cNvSpPr/>
      </dsp:nvSpPr>
      <dsp:spPr>
        <a:xfrm>
          <a:off x="5647453" y="741"/>
          <a:ext cx="917859" cy="91785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E8E8E-532B-4F70-9F85-2BBE5C98EDAE}">
      <dsp:nvSpPr>
        <dsp:cNvPr id="0" name=""/>
        <dsp:cNvSpPr/>
      </dsp:nvSpPr>
      <dsp:spPr>
        <a:xfrm>
          <a:off x="5843062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90A4B-99B8-41D0-97E8-10547D5D6B87}">
      <dsp:nvSpPr>
        <dsp:cNvPr id="0" name=""/>
        <dsp:cNvSpPr/>
      </dsp:nvSpPr>
      <dsp:spPr>
        <a:xfrm>
          <a:off x="5354039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Project Steps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5354039" y="1204491"/>
        <a:ext cx="1504687" cy="601875"/>
      </dsp:txXfrm>
    </dsp:sp>
    <dsp:sp modelId="{CD18AA09-4BDA-487D-BACD-7E2FE56C4EAB}">
      <dsp:nvSpPr>
        <dsp:cNvPr id="0" name=""/>
        <dsp:cNvSpPr/>
      </dsp:nvSpPr>
      <dsp:spPr>
        <a:xfrm>
          <a:off x="7415461" y="741"/>
          <a:ext cx="917859" cy="91785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01144-89FD-4A74-9517-9A30275333E2}">
      <dsp:nvSpPr>
        <dsp:cNvPr id="0" name=""/>
        <dsp:cNvSpPr/>
      </dsp:nvSpPr>
      <dsp:spPr>
        <a:xfrm>
          <a:off x="7611070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2687F-6954-459B-9026-1297DF7C10D2}">
      <dsp:nvSpPr>
        <dsp:cNvPr id="0" name=""/>
        <dsp:cNvSpPr/>
      </dsp:nvSpPr>
      <dsp:spPr>
        <a:xfrm>
          <a:off x="7122046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/>
            <a:t>Current Steps</a:t>
          </a:r>
          <a:endParaRPr lang="en-US" sz="1900" kern="1200" dirty="0"/>
        </a:p>
      </dsp:txBody>
      <dsp:txXfrm>
        <a:off x="7122046" y="1204491"/>
        <a:ext cx="1504687" cy="601875"/>
      </dsp:txXfrm>
    </dsp:sp>
    <dsp:sp modelId="{E0A757B9-9481-094D-9465-A7FB47051EEF}">
      <dsp:nvSpPr>
        <dsp:cNvPr id="0" name=""/>
        <dsp:cNvSpPr/>
      </dsp:nvSpPr>
      <dsp:spPr>
        <a:xfrm>
          <a:off x="9183468" y="741"/>
          <a:ext cx="917859" cy="9178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F03B97-52CA-094D-BF29-15C137726B9D}">
      <dsp:nvSpPr>
        <dsp:cNvPr id="0" name=""/>
        <dsp:cNvSpPr/>
      </dsp:nvSpPr>
      <dsp:spPr>
        <a:xfrm>
          <a:off x="9379078" y="196350"/>
          <a:ext cx="526640" cy="526640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5A753-30D0-AA48-9D46-6B48625A6E23}">
      <dsp:nvSpPr>
        <dsp:cNvPr id="0" name=""/>
        <dsp:cNvSpPr/>
      </dsp:nvSpPr>
      <dsp:spPr>
        <a:xfrm>
          <a:off x="8890054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Q&amp;A</a:t>
          </a:r>
        </a:p>
      </dsp:txBody>
      <dsp:txXfrm>
        <a:off x="8890054" y="1204491"/>
        <a:ext cx="1504687" cy="601875"/>
      </dsp:txXfrm>
    </dsp:sp>
    <dsp:sp modelId="{FD3EB006-C713-4F91-AFFF-FE7844E6BF39}">
      <dsp:nvSpPr>
        <dsp:cNvPr id="0" name=""/>
        <dsp:cNvSpPr/>
      </dsp:nvSpPr>
      <dsp:spPr>
        <a:xfrm>
          <a:off x="4763449" y="2182538"/>
          <a:ext cx="917859" cy="917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82C3F-9FC9-41C5-9B49-173280C0A5EB}">
      <dsp:nvSpPr>
        <dsp:cNvPr id="0" name=""/>
        <dsp:cNvSpPr/>
      </dsp:nvSpPr>
      <dsp:spPr>
        <a:xfrm>
          <a:off x="4959058" y="2378147"/>
          <a:ext cx="526640" cy="52664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D0115-F705-4C26-B999-4D32D36106CA}">
      <dsp:nvSpPr>
        <dsp:cNvPr id="0" name=""/>
        <dsp:cNvSpPr/>
      </dsp:nvSpPr>
      <dsp:spPr>
        <a:xfrm>
          <a:off x="4470035" y="3386288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References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470035" y="3386288"/>
        <a:ext cx="1504687" cy="6018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BEA17-67F4-4F06-A163-851F36BC6856}">
      <dsp:nvSpPr>
        <dsp:cNvPr id="0" name=""/>
        <dsp:cNvSpPr/>
      </dsp:nvSpPr>
      <dsp:spPr>
        <a:xfrm>
          <a:off x="343429" y="741"/>
          <a:ext cx="917859" cy="9178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FEEE9-A852-4ACE-82C4-4A15D56A03A5}">
      <dsp:nvSpPr>
        <dsp:cNvPr id="0" name=""/>
        <dsp:cNvSpPr/>
      </dsp:nvSpPr>
      <dsp:spPr>
        <a:xfrm>
          <a:off x="539039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FFAB5-2CD0-4191-9188-B493AA591CAE}">
      <dsp:nvSpPr>
        <dsp:cNvPr id="0" name=""/>
        <dsp:cNvSpPr/>
      </dsp:nvSpPr>
      <dsp:spPr>
        <a:xfrm>
          <a:off x="50015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Motivation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50015" y="1204491"/>
        <a:ext cx="1504687" cy="601875"/>
      </dsp:txXfrm>
    </dsp:sp>
    <dsp:sp modelId="{C16BFA89-3A26-459D-8D68-DEE23AADB19E}">
      <dsp:nvSpPr>
        <dsp:cNvPr id="0" name=""/>
        <dsp:cNvSpPr/>
      </dsp:nvSpPr>
      <dsp:spPr>
        <a:xfrm>
          <a:off x="2111437" y="741"/>
          <a:ext cx="917859" cy="917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2C7D6-6849-45A2-B129-885E842239C0}">
      <dsp:nvSpPr>
        <dsp:cNvPr id="0" name=""/>
        <dsp:cNvSpPr/>
      </dsp:nvSpPr>
      <dsp:spPr>
        <a:xfrm>
          <a:off x="2307046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29DD7-0AA0-443B-A3EA-772D28A7DCF9}">
      <dsp:nvSpPr>
        <dsp:cNvPr id="0" name=""/>
        <dsp:cNvSpPr/>
      </dsp:nvSpPr>
      <dsp:spPr>
        <a:xfrm>
          <a:off x="1818023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Background Information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1818023" y="1204491"/>
        <a:ext cx="1504687" cy="601875"/>
      </dsp:txXfrm>
    </dsp:sp>
    <dsp:sp modelId="{E6B9D9B1-762D-4F4F-AFF6-B18F51007753}">
      <dsp:nvSpPr>
        <dsp:cNvPr id="0" name=""/>
        <dsp:cNvSpPr/>
      </dsp:nvSpPr>
      <dsp:spPr>
        <a:xfrm>
          <a:off x="3879445" y="741"/>
          <a:ext cx="917859" cy="917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A0958-B327-4B85-9FCE-FB8B606DD8C1}">
      <dsp:nvSpPr>
        <dsp:cNvPr id="0" name=""/>
        <dsp:cNvSpPr/>
      </dsp:nvSpPr>
      <dsp:spPr>
        <a:xfrm>
          <a:off x="4075054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5005B-E964-419A-88DC-A096F920462E}">
      <dsp:nvSpPr>
        <dsp:cNvPr id="0" name=""/>
        <dsp:cNvSpPr/>
      </dsp:nvSpPr>
      <dsp:spPr>
        <a:xfrm>
          <a:off x="3586031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Aims of the Project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3586031" y="1204491"/>
        <a:ext cx="1504687" cy="601875"/>
      </dsp:txXfrm>
    </dsp:sp>
    <dsp:sp modelId="{BD108266-422E-4E7D-AA64-2840FE61D840}">
      <dsp:nvSpPr>
        <dsp:cNvPr id="0" name=""/>
        <dsp:cNvSpPr/>
      </dsp:nvSpPr>
      <dsp:spPr>
        <a:xfrm>
          <a:off x="5647453" y="741"/>
          <a:ext cx="917859" cy="91785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E8E8E-532B-4F70-9F85-2BBE5C98EDAE}">
      <dsp:nvSpPr>
        <dsp:cNvPr id="0" name=""/>
        <dsp:cNvSpPr/>
      </dsp:nvSpPr>
      <dsp:spPr>
        <a:xfrm>
          <a:off x="5843062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90A4B-99B8-41D0-97E8-10547D5D6B87}">
      <dsp:nvSpPr>
        <dsp:cNvPr id="0" name=""/>
        <dsp:cNvSpPr/>
      </dsp:nvSpPr>
      <dsp:spPr>
        <a:xfrm>
          <a:off x="5354039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Project Steps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5354039" y="1204491"/>
        <a:ext cx="1504687" cy="601875"/>
      </dsp:txXfrm>
    </dsp:sp>
    <dsp:sp modelId="{CD18AA09-4BDA-487D-BACD-7E2FE56C4EAB}">
      <dsp:nvSpPr>
        <dsp:cNvPr id="0" name=""/>
        <dsp:cNvSpPr/>
      </dsp:nvSpPr>
      <dsp:spPr>
        <a:xfrm>
          <a:off x="7415461" y="741"/>
          <a:ext cx="917859" cy="91785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01144-89FD-4A74-9517-9A30275333E2}">
      <dsp:nvSpPr>
        <dsp:cNvPr id="0" name=""/>
        <dsp:cNvSpPr/>
      </dsp:nvSpPr>
      <dsp:spPr>
        <a:xfrm>
          <a:off x="7611070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2687F-6954-459B-9026-1297DF7C10D2}">
      <dsp:nvSpPr>
        <dsp:cNvPr id="0" name=""/>
        <dsp:cNvSpPr/>
      </dsp:nvSpPr>
      <dsp:spPr>
        <a:xfrm>
          <a:off x="7122046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Current Steps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7122046" y="1204491"/>
        <a:ext cx="1504687" cy="601875"/>
      </dsp:txXfrm>
    </dsp:sp>
    <dsp:sp modelId="{E0A757B9-9481-094D-9465-A7FB47051EEF}">
      <dsp:nvSpPr>
        <dsp:cNvPr id="0" name=""/>
        <dsp:cNvSpPr/>
      </dsp:nvSpPr>
      <dsp:spPr>
        <a:xfrm>
          <a:off x="9183468" y="741"/>
          <a:ext cx="917859" cy="9178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F03B97-52CA-094D-BF29-15C137726B9D}">
      <dsp:nvSpPr>
        <dsp:cNvPr id="0" name=""/>
        <dsp:cNvSpPr/>
      </dsp:nvSpPr>
      <dsp:spPr>
        <a:xfrm>
          <a:off x="9379078" y="196350"/>
          <a:ext cx="526640" cy="526640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5A753-30D0-AA48-9D46-6B48625A6E23}">
      <dsp:nvSpPr>
        <dsp:cNvPr id="0" name=""/>
        <dsp:cNvSpPr/>
      </dsp:nvSpPr>
      <dsp:spPr>
        <a:xfrm>
          <a:off x="8890054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/>
            <a:t>Q&amp;A</a:t>
          </a:r>
        </a:p>
      </dsp:txBody>
      <dsp:txXfrm>
        <a:off x="8890054" y="1204491"/>
        <a:ext cx="1504687" cy="601875"/>
      </dsp:txXfrm>
    </dsp:sp>
    <dsp:sp modelId="{FD3EB006-C713-4F91-AFFF-FE7844E6BF39}">
      <dsp:nvSpPr>
        <dsp:cNvPr id="0" name=""/>
        <dsp:cNvSpPr/>
      </dsp:nvSpPr>
      <dsp:spPr>
        <a:xfrm>
          <a:off x="4763449" y="2182538"/>
          <a:ext cx="917859" cy="917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82C3F-9FC9-41C5-9B49-173280C0A5EB}">
      <dsp:nvSpPr>
        <dsp:cNvPr id="0" name=""/>
        <dsp:cNvSpPr/>
      </dsp:nvSpPr>
      <dsp:spPr>
        <a:xfrm>
          <a:off x="4959058" y="2378147"/>
          <a:ext cx="526640" cy="52664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D0115-F705-4C26-B999-4D32D36106CA}">
      <dsp:nvSpPr>
        <dsp:cNvPr id="0" name=""/>
        <dsp:cNvSpPr/>
      </dsp:nvSpPr>
      <dsp:spPr>
        <a:xfrm>
          <a:off x="4470035" y="3386288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References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4470035" y="3386288"/>
        <a:ext cx="1504687" cy="60187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BEA17-67F4-4F06-A163-851F36BC6856}">
      <dsp:nvSpPr>
        <dsp:cNvPr id="0" name=""/>
        <dsp:cNvSpPr/>
      </dsp:nvSpPr>
      <dsp:spPr>
        <a:xfrm>
          <a:off x="343429" y="741"/>
          <a:ext cx="917859" cy="9178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FEEE9-A852-4ACE-82C4-4A15D56A03A5}">
      <dsp:nvSpPr>
        <dsp:cNvPr id="0" name=""/>
        <dsp:cNvSpPr/>
      </dsp:nvSpPr>
      <dsp:spPr>
        <a:xfrm>
          <a:off x="539039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FFAB5-2CD0-4191-9188-B493AA591CAE}">
      <dsp:nvSpPr>
        <dsp:cNvPr id="0" name=""/>
        <dsp:cNvSpPr/>
      </dsp:nvSpPr>
      <dsp:spPr>
        <a:xfrm>
          <a:off x="50015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Motivation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50015" y="1204491"/>
        <a:ext cx="1504687" cy="601875"/>
      </dsp:txXfrm>
    </dsp:sp>
    <dsp:sp modelId="{C16BFA89-3A26-459D-8D68-DEE23AADB19E}">
      <dsp:nvSpPr>
        <dsp:cNvPr id="0" name=""/>
        <dsp:cNvSpPr/>
      </dsp:nvSpPr>
      <dsp:spPr>
        <a:xfrm>
          <a:off x="2111437" y="741"/>
          <a:ext cx="917859" cy="917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2C7D6-6849-45A2-B129-885E842239C0}">
      <dsp:nvSpPr>
        <dsp:cNvPr id="0" name=""/>
        <dsp:cNvSpPr/>
      </dsp:nvSpPr>
      <dsp:spPr>
        <a:xfrm>
          <a:off x="2307046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29DD7-0AA0-443B-A3EA-772D28A7DCF9}">
      <dsp:nvSpPr>
        <dsp:cNvPr id="0" name=""/>
        <dsp:cNvSpPr/>
      </dsp:nvSpPr>
      <dsp:spPr>
        <a:xfrm>
          <a:off x="1818023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Background Information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1818023" y="1204491"/>
        <a:ext cx="1504687" cy="601875"/>
      </dsp:txXfrm>
    </dsp:sp>
    <dsp:sp modelId="{E6B9D9B1-762D-4F4F-AFF6-B18F51007753}">
      <dsp:nvSpPr>
        <dsp:cNvPr id="0" name=""/>
        <dsp:cNvSpPr/>
      </dsp:nvSpPr>
      <dsp:spPr>
        <a:xfrm>
          <a:off x="3879445" y="741"/>
          <a:ext cx="917859" cy="917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A0958-B327-4B85-9FCE-FB8B606DD8C1}">
      <dsp:nvSpPr>
        <dsp:cNvPr id="0" name=""/>
        <dsp:cNvSpPr/>
      </dsp:nvSpPr>
      <dsp:spPr>
        <a:xfrm>
          <a:off x="4075054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5005B-E964-419A-88DC-A096F920462E}">
      <dsp:nvSpPr>
        <dsp:cNvPr id="0" name=""/>
        <dsp:cNvSpPr/>
      </dsp:nvSpPr>
      <dsp:spPr>
        <a:xfrm>
          <a:off x="3586031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Aims of the Project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3586031" y="1204491"/>
        <a:ext cx="1504687" cy="601875"/>
      </dsp:txXfrm>
    </dsp:sp>
    <dsp:sp modelId="{BD108266-422E-4E7D-AA64-2840FE61D840}">
      <dsp:nvSpPr>
        <dsp:cNvPr id="0" name=""/>
        <dsp:cNvSpPr/>
      </dsp:nvSpPr>
      <dsp:spPr>
        <a:xfrm>
          <a:off x="5647453" y="741"/>
          <a:ext cx="917859" cy="91785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E8E8E-532B-4F70-9F85-2BBE5C98EDAE}">
      <dsp:nvSpPr>
        <dsp:cNvPr id="0" name=""/>
        <dsp:cNvSpPr/>
      </dsp:nvSpPr>
      <dsp:spPr>
        <a:xfrm>
          <a:off x="5843062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90A4B-99B8-41D0-97E8-10547D5D6B87}">
      <dsp:nvSpPr>
        <dsp:cNvPr id="0" name=""/>
        <dsp:cNvSpPr/>
      </dsp:nvSpPr>
      <dsp:spPr>
        <a:xfrm>
          <a:off x="5354039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Project Steps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5354039" y="1204491"/>
        <a:ext cx="1504687" cy="601875"/>
      </dsp:txXfrm>
    </dsp:sp>
    <dsp:sp modelId="{CD18AA09-4BDA-487D-BACD-7E2FE56C4EAB}">
      <dsp:nvSpPr>
        <dsp:cNvPr id="0" name=""/>
        <dsp:cNvSpPr/>
      </dsp:nvSpPr>
      <dsp:spPr>
        <a:xfrm>
          <a:off x="7415461" y="741"/>
          <a:ext cx="917859" cy="91785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01144-89FD-4A74-9517-9A30275333E2}">
      <dsp:nvSpPr>
        <dsp:cNvPr id="0" name=""/>
        <dsp:cNvSpPr/>
      </dsp:nvSpPr>
      <dsp:spPr>
        <a:xfrm>
          <a:off x="7611070" y="196350"/>
          <a:ext cx="526640" cy="52664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2687F-6954-459B-9026-1297DF7C10D2}">
      <dsp:nvSpPr>
        <dsp:cNvPr id="0" name=""/>
        <dsp:cNvSpPr/>
      </dsp:nvSpPr>
      <dsp:spPr>
        <a:xfrm>
          <a:off x="7122046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Current Steps</a:t>
          </a:r>
          <a:endParaRPr lang="en-US" sz="1900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7122046" y="1204491"/>
        <a:ext cx="1504687" cy="601875"/>
      </dsp:txXfrm>
    </dsp:sp>
    <dsp:sp modelId="{E0A757B9-9481-094D-9465-A7FB47051EEF}">
      <dsp:nvSpPr>
        <dsp:cNvPr id="0" name=""/>
        <dsp:cNvSpPr/>
      </dsp:nvSpPr>
      <dsp:spPr>
        <a:xfrm>
          <a:off x="9183468" y="741"/>
          <a:ext cx="917859" cy="9178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F03B97-52CA-094D-BF29-15C137726B9D}">
      <dsp:nvSpPr>
        <dsp:cNvPr id="0" name=""/>
        <dsp:cNvSpPr/>
      </dsp:nvSpPr>
      <dsp:spPr>
        <a:xfrm>
          <a:off x="9379078" y="196350"/>
          <a:ext cx="526640" cy="526640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5A753-30D0-AA48-9D46-6B48625A6E23}">
      <dsp:nvSpPr>
        <dsp:cNvPr id="0" name=""/>
        <dsp:cNvSpPr/>
      </dsp:nvSpPr>
      <dsp:spPr>
        <a:xfrm>
          <a:off x="8890054" y="120449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>
              <a:solidFill>
                <a:schemeClr val="tx1">
                  <a:lumMod val="50000"/>
                </a:schemeClr>
              </a:solidFill>
            </a:rPr>
            <a:t>Q&amp;A</a:t>
          </a:r>
        </a:p>
      </dsp:txBody>
      <dsp:txXfrm>
        <a:off x="8890054" y="1204491"/>
        <a:ext cx="1504687" cy="601875"/>
      </dsp:txXfrm>
    </dsp:sp>
    <dsp:sp modelId="{FD3EB006-C713-4F91-AFFF-FE7844E6BF39}">
      <dsp:nvSpPr>
        <dsp:cNvPr id="0" name=""/>
        <dsp:cNvSpPr/>
      </dsp:nvSpPr>
      <dsp:spPr>
        <a:xfrm>
          <a:off x="4763449" y="2182538"/>
          <a:ext cx="917859" cy="917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82C3F-9FC9-41C5-9B49-173280C0A5EB}">
      <dsp:nvSpPr>
        <dsp:cNvPr id="0" name=""/>
        <dsp:cNvSpPr/>
      </dsp:nvSpPr>
      <dsp:spPr>
        <a:xfrm>
          <a:off x="4959058" y="2378147"/>
          <a:ext cx="526640" cy="52664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D0115-F705-4C26-B999-4D32D36106CA}">
      <dsp:nvSpPr>
        <dsp:cNvPr id="0" name=""/>
        <dsp:cNvSpPr/>
      </dsp:nvSpPr>
      <dsp:spPr>
        <a:xfrm>
          <a:off x="4470035" y="3386288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900" kern="1200" dirty="0"/>
            <a:t>References</a:t>
          </a:r>
          <a:endParaRPr lang="en-US" sz="1900" kern="1200" dirty="0"/>
        </a:p>
      </dsp:txBody>
      <dsp:txXfrm>
        <a:off x="4470035" y="3386288"/>
        <a:ext cx="1504687" cy="601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613E-56C1-5344-9011-527E540F4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4BF7F-412E-C64D-86B6-59ECEE06C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76438-015D-D446-9726-B621D1584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96F59-BA76-C645-BA82-FC6B2176C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D19A9-C03F-9941-A963-2EF8A99A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52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7D0B-B4E0-8A49-92EA-1D605C999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D10DED-24B8-2F43-BD85-8501C6D35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37CD4-720B-B64B-B02B-709027781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F1EEF-BCD4-7F44-8698-4E01D0BC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88CD0-EA7F-FB49-8B09-405861CC5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982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415EAA-C284-5D46-8A8B-1A2DBD001D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5C13B3-E751-C842-A108-BC9B3D576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1314-9849-8843-BED4-913BB559D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2D8C6-8378-4746-A9E2-1CB01D946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667D4-F430-9A4A-8632-3AD2E4827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842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AAB6-2052-244D-ACB8-5AE8FE9F1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3E616-A463-6640-9CEA-A7A1D4D37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B4F8A-4755-9247-98B7-3842BC03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07FCC-4058-1B4B-BCF2-1BF8AE753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C199B-06BB-3344-A83D-E6D9E52DD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195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78F5-C01A-254A-BD4E-ECBBEFB51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3AA06-0F4E-314E-AF14-22958FF03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9FBEB-9C92-0D4B-A49E-2F8007FA3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F04B0-FAC0-7642-B956-FBE865C3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98241-1E18-0547-BEBA-EDCB27D7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99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352D-5866-E546-A959-FEDDAF5F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34E33-6891-D846-A702-60A0FADE07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899FC-9DEB-484B-858C-B801C327E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D353C-C037-F54C-8745-B7E64073E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93F9B-524C-8146-B739-8C30A47C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BC02D-D36A-3B4C-81BF-FDD9A2F8D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99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3C6B4-DEC7-1145-A7AB-87748292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BE5D9-190B-EE48-85E6-E3CD2EF48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A48E2B-71E9-5340-8BD8-A9361DAD2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C1D659-7B38-3E46-A9E2-56D81EA29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57E85-887C-9B4E-A815-9B0202FA2A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49824-30A0-CC4C-9765-1CC8D1414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611697-2DB6-084D-A3E4-D1CC527BB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FC4CCC-547F-394D-A8EC-DE0ADA77C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810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0F50C-2368-A64D-B3E9-A62C02B4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29E25F-B25D-064E-8EEF-008B0B327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F8186-62A8-D84B-A605-50686723A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8AE41-E5AA-0B41-B515-36DF6ED5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12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2F3DA-8C42-8C43-A956-2FC0F9541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78B9E5-712A-EF40-9DD2-CAC21C04C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AC30E-73FC-2649-B41B-72A94202F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606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12682-12F1-894B-B756-E05A2657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7AFD2-5DB1-7F45-95AF-E7FD7D9D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7799D-870C-7A48-A435-0FF04D56A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C15A8-113F-C740-ABC7-0DD5525EF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59C17-CF70-444A-9A8B-3E1412DA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70AFE-A09C-2845-BDEF-BA4B4B9AA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340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735B-81EF-1044-A3D2-7FDF75713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B37AFA-6D97-5D44-95C0-7F5C8386E7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5A078-5516-CF42-B7DF-761833BCC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9C6E7-EBEC-1443-A2D1-4008F4FA9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DFFDC-8167-6F42-BFF8-45EDCF6D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1C89D-E7CD-C749-9894-02EC485D6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953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D330F0-6E61-2348-B49E-A424B780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CD527-9305-A54C-BFD9-67593C2F7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FAFF6-1485-7E40-A3E7-F443D88ABB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7A4B1-A375-7047-B4B5-7949D5D46997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8CE2F-D313-1D4B-8289-0803ABF60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C720E-DD0D-3248-BAD7-D53AD9CA5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09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37.png"/><Relationship Id="rId4" Type="http://schemas.openxmlformats.org/officeDocument/2006/relationships/image" Target="../media/image3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support-vector-machines-for-classification-fc7c1565e3" TargetMode="External"/><Relationship Id="rId3" Type="http://schemas.openxmlformats.org/officeDocument/2006/relationships/hyperlink" Target="https://www.bbc.co.uk/newsround/49274918" TargetMode="External"/><Relationship Id="rId7" Type="http://schemas.openxmlformats.org/officeDocument/2006/relationships/hyperlink" Target="https://www.youtube.com/watch?v=zPG4NjIkCjc" TargetMode="External"/><Relationship Id="rId2" Type="http://schemas.openxmlformats.org/officeDocument/2006/relationships/hyperlink" Target="https://www.aliexpress.com/i/3289362797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grabyte.com/10-machine-learning-algorithms-application/" TargetMode="External"/><Relationship Id="rId11" Type="http://schemas.openxmlformats.org/officeDocument/2006/relationships/hyperlink" Target="https://en.wikipedia.org/wiki/Jane_McGonigal" TargetMode="External"/><Relationship Id="rId5" Type="http://schemas.openxmlformats.org/officeDocument/2006/relationships/hyperlink" Target="https://github.com/WillCheung2016" TargetMode="External"/><Relationship Id="rId10" Type="http://schemas.openxmlformats.org/officeDocument/2006/relationships/hyperlink" Target="https://www.slideshare.net/ssuser542846/introduction-to-gamification-49726866" TargetMode="External"/><Relationship Id="rId4" Type="http://schemas.openxmlformats.org/officeDocument/2006/relationships/hyperlink" Target="https://theboar.org/2019/12/terminator-dark-fate-is-the-series-best-since-judgement-day/" TargetMode="External"/><Relationship Id="rId9" Type="http://schemas.openxmlformats.org/officeDocument/2006/relationships/hyperlink" Target="https://mubaris.com/posts/kmeans-clustering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project-management.com/10-key-principles-of-agile-software-development" TargetMode="External"/><Relationship Id="rId13" Type="http://schemas.openxmlformats.org/officeDocument/2006/relationships/hyperlink" Target="https://ealdaylight.com/progressive-brainstorm/" TargetMode="External"/><Relationship Id="rId3" Type="http://schemas.openxmlformats.org/officeDocument/2006/relationships/hyperlink" Target="https://www.dexerto.com/pokemon/pokemon-go-spawn-points-changed-1068447" TargetMode="External"/><Relationship Id="rId7" Type="http://schemas.openxmlformats.org/officeDocument/2006/relationships/hyperlink" Target="https://www.pyimagesearch.com/2019/01/21/regression-with-keras/" TargetMode="External"/><Relationship Id="rId12" Type="http://schemas.openxmlformats.org/officeDocument/2006/relationships/hyperlink" Target="https://www.nintendo.co.uk/Games/NES/Super-Mario-Bros--803853.html" TargetMode="External"/><Relationship Id="rId2" Type="http://schemas.openxmlformats.org/officeDocument/2006/relationships/hyperlink" Target="https://www.express.co.uk/entertainment/gaming/1093575/Pokemon-Go-How-to-get-Smeargle-easy-ti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game.org/docs/logos.html" TargetMode="External"/><Relationship Id="rId11" Type="http://schemas.openxmlformats.org/officeDocument/2006/relationships/hyperlink" Target="https://trello.com/about/logo" TargetMode="External"/><Relationship Id="rId5" Type="http://schemas.openxmlformats.org/officeDocument/2006/relationships/hyperlink" Target="https://www.pngfind.com/mpng/TJxTJR_python-logo-png-transparent-background-python-logo-png/" TargetMode="External"/><Relationship Id="rId10" Type="http://schemas.openxmlformats.org/officeDocument/2006/relationships/hyperlink" Target="https://towardsdatascience.com/jupyter-lab-evolution-of-the-jupyter-notebook-5297cacde6b" TargetMode="External"/><Relationship Id="rId4" Type="http://schemas.openxmlformats.org/officeDocument/2006/relationships/hyperlink" Target="https://hurix.com/selecting-gamification-services/" TargetMode="External"/><Relationship Id="rId9" Type="http://schemas.openxmlformats.org/officeDocument/2006/relationships/hyperlink" Target="https://en.wikipedia.org/wiki/Visual_Studio_Code" TargetMode="External"/><Relationship Id="rId14" Type="http://schemas.openxmlformats.org/officeDocument/2006/relationships/hyperlink" Target="https://www.iconfinder.com/icons/3386485/%3F_%3F_pop_art_interrogation_message_bubble_interrogation_sign_question_mark_bubble_icon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D2C3F-4781-444B-8DB6-8AB2F5FC2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GB" sz="5800"/>
              <a:t>CSCM10: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C4C988-7898-1547-8B01-232938138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Andrew Gray</a:t>
            </a:r>
          </a:p>
          <a:p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445348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300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B0DF5-9C37-9D41-9502-580EE69E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Background Information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C8A9-EA2A-7B43-9CCC-335050F9A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3"/>
            <a:ext cx="4814455" cy="36599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Machine Learning </a:t>
            </a:r>
            <a:r>
              <a:rPr lang="en-GB" sz="2400" dirty="0">
                <a:solidFill>
                  <a:schemeClr val="bg1"/>
                </a:solidFill>
              </a:rPr>
              <a:t>Models:</a:t>
            </a:r>
          </a:p>
          <a:p>
            <a:pPr marL="0" indent="0">
              <a:buNone/>
            </a:pPr>
            <a:r>
              <a:rPr lang="en-GB" sz="2200" dirty="0">
                <a:solidFill>
                  <a:schemeClr val="bg1"/>
                </a:solidFill>
              </a:rPr>
              <a:t>Supervised:</a:t>
            </a:r>
          </a:p>
          <a:p>
            <a:pPr lvl="1"/>
            <a:r>
              <a:rPr lang="en-GB" sz="2200" dirty="0">
                <a:solidFill>
                  <a:schemeClr val="bg1"/>
                </a:solidFill>
              </a:rPr>
              <a:t>Linear Regression</a:t>
            </a:r>
          </a:p>
          <a:p>
            <a:pPr lvl="1"/>
            <a:r>
              <a:rPr lang="en-GB" sz="2200" dirty="0">
                <a:solidFill>
                  <a:schemeClr val="bg1"/>
                </a:solidFill>
              </a:rPr>
              <a:t>Logistic Regression</a:t>
            </a:r>
          </a:p>
          <a:p>
            <a:pPr lvl="1"/>
            <a:r>
              <a:rPr lang="en-GB" sz="2200" dirty="0">
                <a:solidFill>
                  <a:schemeClr val="bg1"/>
                </a:solidFill>
              </a:rPr>
              <a:t>Support Vector Models</a:t>
            </a:r>
          </a:p>
          <a:p>
            <a:pPr marL="0" indent="0">
              <a:buNone/>
            </a:pPr>
            <a:r>
              <a:rPr lang="en-GB" sz="2200" dirty="0">
                <a:solidFill>
                  <a:schemeClr val="bg1"/>
                </a:solidFill>
              </a:rPr>
              <a:t>Unsupervised:</a:t>
            </a:r>
          </a:p>
          <a:p>
            <a:pPr lvl="1"/>
            <a:r>
              <a:rPr lang="en-GB" sz="2200" dirty="0">
                <a:solidFill>
                  <a:schemeClr val="bg1"/>
                </a:solidFill>
              </a:rPr>
              <a:t>K-Means</a:t>
            </a:r>
          </a:p>
          <a:p>
            <a:pPr lvl="1"/>
            <a:r>
              <a:rPr lang="en-GB" sz="2200" dirty="0">
                <a:solidFill>
                  <a:schemeClr val="bg1"/>
                </a:solidFill>
              </a:rPr>
              <a:t>Gaussian Mixture Models</a:t>
            </a:r>
          </a:p>
          <a:p>
            <a:pPr marL="0" indent="0">
              <a:buNone/>
            </a:pPr>
            <a:r>
              <a:rPr lang="en-GB" sz="2200" dirty="0">
                <a:solidFill>
                  <a:schemeClr val="bg1"/>
                </a:solidFill>
              </a:rPr>
              <a:t>Dimensionality Reduction</a:t>
            </a:r>
          </a:p>
          <a:p>
            <a:pPr lvl="1"/>
            <a:r>
              <a:rPr lang="en-GB" sz="2200" dirty="0">
                <a:solidFill>
                  <a:schemeClr val="bg1"/>
                </a:solidFill>
              </a:rPr>
              <a:t>PCA and LDA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0F2611-B328-7B48-8E97-1CC276A8B7CC}"/>
              </a:ext>
            </a:extLst>
          </p:cNvPr>
          <p:cNvSpPr txBox="1"/>
          <p:nvPr/>
        </p:nvSpPr>
        <p:spPr>
          <a:xfrm>
            <a:off x="10587982" y="4189070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[9]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6AF5A-38F0-E14D-8D04-877792227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760"/>
          <a:stretch/>
        </p:blipFill>
        <p:spPr>
          <a:xfrm>
            <a:off x="5652655" y="2205138"/>
            <a:ext cx="2877344" cy="204253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BDE817B-74C3-464C-887B-2773642BA81D}"/>
              </a:ext>
            </a:extLst>
          </p:cNvPr>
          <p:cNvGrpSpPr/>
          <p:nvPr/>
        </p:nvGrpSpPr>
        <p:grpSpPr>
          <a:xfrm>
            <a:off x="9179817" y="2205138"/>
            <a:ext cx="2244245" cy="2042536"/>
            <a:chOff x="8698675" y="2535382"/>
            <a:chExt cx="2256312" cy="22384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277306-1CDC-7F41-9146-E4B445E2C524}"/>
                </a:ext>
              </a:extLst>
            </p:cNvPr>
            <p:cNvSpPr/>
            <p:nvPr/>
          </p:nvSpPr>
          <p:spPr>
            <a:xfrm>
              <a:off x="8698675" y="2535382"/>
              <a:ext cx="2256312" cy="22384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936C53-7EEB-D94F-9AB3-407467899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02743" y="2547010"/>
              <a:ext cx="2170547" cy="213064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AA2E6B9-30A7-E64A-923E-5BBF01298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382" y="4404515"/>
            <a:ext cx="3538269" cy="19766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483CEC-9B6C-D94F-A9F9-27D170E2F9C9}"/>
              </a:ext>
            </a:extLst>
          </p:cNvPr>
          <p:cNvSpPr txBox="1"/>
          <p:nvPr/>
        </p:nvSpPr>
        <p:spPr>
          <a:xfrm>
            <a:off x="9247655" y="6337114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[10]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CEE0E-A514-BF4E-A914-A43879DADB23}"/>
              </a:ext>
            </a:extLst>
          </p:cNvPr>
          <p:cNvSpPr txBox="1"/>
          <p:nvPr/>
        </p:nvSpPr>
        <p:spPr>
          <a:xfrm>
            <a:off x="7711187" y="4189070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[8]</a:t>
            </a:r>
          </a:p>
        </p:txBody>
      </p:sp>
    </p:spTree>
    <p:extLst>
      <p:ext uri="{BB962C8B-B14F-4D97-AF65-F5344CB8AC3E}">
        <p14:creationId xmlns:p14="http://schemas.microsoft.com/office/powerpoint/2010/main" val="226168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B0DF5-9C37-9D41-9502-580EE69E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Background Information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336014B-657D-C243-A5E4-29CFEEFB7808}"/>
              </a:ext>
            </a:extLst>
          </p:cNvPr>
          <p:cNvSpPr txBox="1"/>
          <p:nvPr/>
        </p:nvSpPr>
        <p:spPr>
          <a:xfrm>
            <a:off x="7808217" y="6154400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[11]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723B4DF-84FA-F34E-B10B-04B921DCB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1553" y="2269173"/>
            <a:ext cx="5248893" cy="393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78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B0DF5-9C37-9D41-9502-580EE69E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Background Information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C8A9-EA2A-7B43-9CCC-335050F9A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3"/>
            <a:ext cx="4226626" cy="3658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</a:rPr>
              <a:t>Jane McGonigal</a:t>
            </a:r>
          </a:p>
          <a:p>
            <a:r>
              <a:rPr lang="en-GB" sz="2400" dirty="0">
                <a:solidFill>
                  <a:srgbClr val="FFFFFF"/>
                </a:solidFill>
              </a:rPr>
              <a:t>TED Talk in 2010: “Gaming Can Make a Better World” </a:t>
            </a:r>
          </a:p>
          <a:p>
            <a:r>
              <a:rPr lang="en-GB" sz="2400" dirty="0">
                <a:solidFill>
                  <a:srgbClr val="FFFFFF"/>
                </a:solidFill>
              </a:rPr>
              <a:t>Spawned Gamification Research Network (GRN) at 2011 CHI conference</a:t>
            </a:r>
          </a:p>
          <a:p>
            <a:pPr marL="0" indent="0">
              <a:buNone/>
            </a:pP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36014B-657D-C243-A5E4-29CFEEFB7808}"/>
              </a:ext>
            </a:extLst>
          </p:cNvPr>
          <p:cNvSpPr txBox="1"/>
          <p:nvPr/>
        </p:nvSpPr>
        <p:spPr>
          <a:xfrm>
            <a:off x="9488577" y="5265821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[12]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092261-FCD3-404F-AFCC-AA5FE6AF0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470" y="2544684"/>
            <a:ext cx="4159568" cy="27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3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B0DF5-9C37-9D41-9502-580EE69E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Background Information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C8A9-EA2A-7B43-9CCC-335050F9A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3"/>
            <a:ext cx="4226626" cy="3658658"/>
          </a:xfrm>
        </p:spPr>
        <p:txBody>
          <a:bodyPr>
            <a:normAutofit/>
          </a:bodyPr>
          <a:lstStyle/>
          <a:p>
            <a:pPr marL="0" indent="0">
              <a:buClr>
                <a:schemeClr val="accent2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Pokémon Go</a:t>
            </a:r>
          </a:p>
          <a:p>
            <a:pPr marL="285750" indent="-285750">
              <a:buClr>
                <a:schemeClr val="bg1"/>
              </a:buClr>
            </a:pPr>
            <a:r>
              <a:rPr lang="en-GB" sz="2400" dirty="0">
                <a:solidFill>
                  <a:schemeClr val="bg1"/>
                </a:solidFill>
              </a:rPr>
              <a:t>Released in 2016</a:t>
            </a:r>
          </a:p>
          <a:p>
            <a:pPr marL="285750" indent="-285750">
              <a:buClr>
                <a:schemeClr val="bg1"/>
              </a:buClr>
            </a:pPr>
            <a:r>
              <a:rPr lang="en-GB" sz="2400" dirty="0">
                <a:solidFill>
                  <a:schemeClr val="bg1"/>
                </a:solidFill>
              </a:rPr>
              <a:t>When gamification went viral and main stream</a:t>
            </a:r>
          </a:p>
          <a:p>
            <a:pPr marL="285750" indent="-285750">
              <a:buClr>
                <a:schemeClr val="bg1"/>
              </a:buClr>
            </a:pPr>
            <a:r>
              <a:rPr lang="en-GB" sz="2400" dirty="0">
                <a:solidFill>
                  <a:schemeClr val="bg1"/>
                </a:solidFill>
              </a:rPr>
              <a:t>Broke Records</a:t>
            </a:r>
          </a:p>
          <a:p>
            <a:pPr marL="0" indent="0">
              <a:buNone/>
            </a:pP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36014B-657D-C243-A5E4-29CFEEFB7808}"/>
              </a:ext>
            </a:extLst>
          </p:cNvPr>
          <p:cNvSpPr txBox="1"/>
          <p:nvPr/>
        </p:nvSpPr>
        <p:spPr>
          <a:xfrm>
            <a:off x="10378935" y="6133250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[14]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50ECDD9A-7347-4944-B06B-1707D4B60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514" y="2297506"/>
            <a:ext cx="3788381" cy="2114161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7461B8AC-76F5-0F45-BADC-218B3F77E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176" y="3695027"/>
            <a:ext cx="4159568" cy="24644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D940BE-DBF4-1944-A1DC-A17FD30DB555}"/>
              </a:ext>
            </a:extLst>
          </p:cNvPr>
          <p:cNvSpPr txBox="1"/>
          <p:nvPr/>
        </p:nvSpPr>
        <p:spPr>
          <a:xfrm>
            <a:off x="6174671" y="4411667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[13]</a:t>
            </a:r>
          </a:p>
        </p:txBody>
      </p:sp>
    </p:spTree>
    <p:extLst>
      <p:ext uri="{BB962C8B-B14F-4D97-AF65-F5344CB8AC3E}">
        <p14:creationId xmlns:p14="http://schemas.microsoft.com/office/powerpoint/2010/main" val="375973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B0DF5-9C37-9D41-9502-580EE69E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Background Information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C8A9-EA2A-7B43-9CCC-335050F9A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3"/>
            <a:ext cx="3413166" cy="3658658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chemeClr val="bg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Gamification</a:t>
            </a:r>
            <a:endParaRPr lang="en-GB" sz="24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400" dirty="0">
                <a:solidFill>
                  <a:schemeClr val="bg1"/>
                </a:solidFill>
              </a:rPr>
              <a:t>Leader boards</a:t>
            </a:r>
          </a:p>
          <a:p>
            <a:pPr>
              <a:buClr>
                <a:schemeClr val="bg1"/>
              </a:buClr>
            </a:pPr>
            <a:r>
              <a:rPr lang="en-GB" sz="2400" dirty="0">
                <a:solidFill>
                  <a:schemeClr val="bg1"/>
                </a:solidFill>
              </a:rPr>
              <a:t>Levels</a:t>
            </a:r>
          </a:p>
          <a:p>
            <a:pPr>
              <a:buClr>
                <a:schemeClr val="bg1"/>
              </a:buClr>
            </a:pPr>
            <a:r>
              <a:rPr lang="en-GB" sz="2400" dirty="0">
                <a:solidFill>
                  <a:schemeClr val="bg1"/>
                </a:solidFill>
              </a:rPr>
              <a:t>Challenges</a:t>
            </a:r>
          </a:p>
          <a:p>
            <a:pPr>
              <a:buClr>
                <a:schemeClr val="bg1"/>
              </a:buClr>
            </a:pPr>
            <a:r>
              <a:rPr lang="en-GB" sz="2400" dirty="0">
                <a:solidFill>
                  <a:schemeClr val="bg1"/>
                </a:solidFill>
              </a:rPr>
              <a:t>Badges</a:t>
            </a:r>
          </a:p>
          <a:p>
            <a:pPr>
              <a:buClr>
                <a:schemeClr val="bg1"/>
              </a:buClr>
            </a:pPr>
            <a:r>
              <a:rPr lang="en-GB" sz="2400" dirty="0">
                <a:solidFill>
                  <a:schemeClr val="bg1"/>
                </a:solidFill>
              </a:rPr>
              <a:t>Points</a:t>
            </a:r>
          </a:p>
          <a:p>
            <a:pPr>
              <a:buClr>
                <a:schemeClr val="bg1"/>
              </a:buClr>
            </a:pPr>
            <a:r>
              <a:rPr lang="en-GB" sz="2400" dirty="0">
                <a:solidFill>
                  <a:schemeClr val="bg1"/>
                </a:solidFill>
              </a:rPr>
              <a:t>Check-in</a:t>
            </a:r>
          </a:p>
          <a:p>
            <a:pPr>
              <a:buClr>
                <a:schemeClr val="bg1"/>
              </a:buClr>
            </a:pPr>
            <a:r>
              <a:rPr lang="en-GB" sz="2400" dirty="0">
                <a:solidFill>
                  <a:schemeClr val="bg1"/>
                </a:solidFill>
              </a:rPr>
              <a:t>Feedback</a:t>
            </a:r>
          </a:p>
          <a:p>
            <a:pPr marL="0" indent="0">
              <a:buNone/>
            </a:pP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2F10EB-8C03-374A-8EAF-9C9762DF9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816" y="2360032"/>
            <a:ext cx="7157179" cy="33638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36014B-657D-C243-A5E4-29CFEEFB7808}"/>
              </a:ext>
            </a:extLst>
          </p:cNvPr>
          <p:cNvSpPr txBox="1"/>
          <p:nvPr/>
        </p:nvSpPr>
        <p:spPr>
          <a:xfrm>
            <a:off x="10397038" y="6240972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[15]</a:t>
            </a:r>
          </a:p>
        </p:txBody>
      </p:sp>
    </p:spTree>
    <p:extLst>
      <p:ext uri="{BB962C8B-B14F-4D97-AF65-F5344CB8AC3E}">
        <p14:creationId xmlns:p14="http://schemas.microsoft.com/office/powerpoint/2010/main" val="68021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3C1482-7123-4378-ADD1-1746805B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89930B-F3A3-46CC-B34C-49439CA3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4476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12015-0852-384C-9174-9A2E6F02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480216"/>
            <a:ext cx="10444758" cy="134416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69510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973A3E-0813-4A95-99BE-D522FCAA16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3985207"/>
              </p:ext>
            </p:extLst>
          </p:nvPr>
        </p:nvGraphicFramePr>
        <p:xfrm>
          <a:off x="943277" y="2339935"/>
          <a:ext cx="10444758" cy="398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5390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1271D-60C9-B949-8EC9-71139AE80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Aims of the Project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3959F55-0559-5F49-951E-06F04D8CF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561" y="2477640"/>
            <a:ext cx="5031803" cy="1488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8CF325-CBAF-1845-A7C7-23D95BD9C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24" y="4295937"/>
            <a:ext cx="3890571" cy="2140487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F59809B-4E49-0A45-A09E-58BAC89E2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894" y="2236192"/>
            <a:ext cx="2465686" cy="2011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503044-91AD-A444-8287-1CDC0FEB5F58}"/>
              </a:ext>
            </a:extLst>
          </p:cNvPr>
          <p:cNvSpPr txBox="1"/>
          <p:nvPr/>
        </p:nvSpPr>
        <p:spPr>
          <a:xfrm>
            <a:off x="1946720" y="4418754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[16]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3509E4-D810-BA43-994E-A82F939C2E2B}"/>
              </a:ext>
            </a:extLst>
          </p:cNvPr>
          <p:cNvSpPr txBox="1"/>
          <p:nvPr/>
        </p:nvSpPr>
        <p:spPr>
          <a:xfrm>
            <a:off x="9850601" y="3988244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[17]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529529-8B70-CF4E-8221-A94029B68CBA}"/>
              </a:ext>
            </a:extLst>
          </p:cNvPr>
          <p:cNvSpPr txBox="1"/>
          <p:nvPr/>
        </p:nvSpPr>
        <p:spPr>
          <a:xfrm>
            <a:off x="7314236" y="6373284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[18]</a:t>
            </a:r>
          </a:p>
        </p:txBody>
      </p:sp>
    </p:spTree>
    <p:extLst>
      <p:ext uri="{BB962C8B-B14F-4D97-AF65-F5344CB8AC3E}">
        <p14:creationId xmlns:p14="http://schemas.microsoft.com/office/powerpoint/2010/main" val="163590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1271D-60C9-B949-8EC9-71139AE80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Aims of the Project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2C08B82-BABE-2E41-849E-D049E2FAE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2"/>
            <a:ext cx="8705193" cy="411060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3300" dirty="0">
                <a:solidFill>
                  <a:schemeClr val="bg1"/>
                </a:solidFill>
              </a:rPr>
              <a:t>Main Goal(s): </a:t>
            </a:r>
          </a:p>
          <a:p>
            <a:r>
              <a:rPr lang="en-GB" dirty="0">
                <a:solidFill>
                  <a:schemeClr val="bg1"/>
                </a:solidFill>
              </a:rPr>
              <a:t>To teach different ML Algorithm’s traits</a:t>
            </a:r>
          </a:p>
          <a:p>
            <a:r>
              <a:rPr lang="en-GB" dirty="0">
                <a:solidFill>
                  <a:schemeClr val="bg1"/>
                </a:solidFill>
              </a:rPr>
              <a:t>Achieved through game play and additional presented information</a:t>
            </a:r>
          </a:p>
          <a:p>
            <a:r>
              <a:rPr lang="en-GB" dirty="0">
                <a:solidFill>
                  <a:schemeClr val="bg1"/>
                </a:solidFill>
              </a:rPr>
              <a:t>1 – 2 Players</a:t>
            </a:r>
          </a:p>
          <a:p>
            <a:r>
              <a:rPr lang="en-GB" dirty="0">
                <a:solidFill>
                  <a:schemeClr val="bg1"/>
                </a:solidFill>
              </a:rPr>
              <a:t>An area for the player(s) to interact with (Click in)</a:t>
            </a:r>
          </a:p>
          <a:p>
            <a:r>
              <a:rPr lang="en-GB" dirty="0">
                <a:solidFill>
                  <a:schemeClr val="bg1"/>
                </a:solidFill>
              </a:rPr>
              <a:t>Different ML models = different levels</a:t>
            </a:r>
          </a:p>
          <a:p>
            <a:r>
              <a:rPr lang="en-GB" dirty="0">
                <a:solidFill>
                  <a:schemeClr val="bg1"/>
                </a:solidFill>
              </a:rPr>
              <a:t>Variety is based on what measure the algorithm is being checked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Pin the point on the decision boundary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Claim the screen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Guess the number of clusters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6B15358-E8A7-7545-9956-0042BEE7EE0C}"/>
              </a:ext>
            </a:extLst>
          </p:cNvPr>
          <p:cNvSpPr/>
          <p:nvPr/>
        </p:nvSpPr>
        <p:spPr>
          <a:xfrm>
            <a:off x="9719447" y="3210205"/>
            <a:ext cx="1801172" cy="144590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7" name="Rectangle 6" descr="Bullseye">
            <a:extLst>
              <a:ext uri="{FF2B5EF4-FFF2-40B4-BE49-F238E27FC236}">
                <a16:creationId xmlns:a16="http://schemas.microsoft.com/office/drawing/2014/main" id="{7D7D044E-91F8-604F-9C4A-AEFCC6CF71F3}"/>
              </a:ext>
            </a:extLst>
          </p:cNvPr>
          <p:cNvSpPr/>
          <p:nvPr/>
        </p:nvSpPr>
        <p:spPr>
          <a:xfrm>
            <a:off x="10096969" y="3518348"/>
            <a:ext cx="1033459" cy="82961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72102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E890C-D289-494F-90E3-89B019287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Aims of the Project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8ED9AD-9560-4446-93EA-A7ED05F47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79" y="2265861"/>
            <a:ext cx="7046442" cy="39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24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E890C-D289-494F-90E3-89B019287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Aims of the Project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A530B6-70E4-5249-BF8D-36060598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899" y="2326117"/>
            <a:ext cx="6832201" cy="384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19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3C1482-7123-4378-ADD1-1746805B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89930B-F3A3-46CC-B34C-49439CA3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4476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12015-0852-384C-9174-9A2E6F02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480216"/>
            <a:ext cx="10444758" cy="134416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69510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973A3E-0813-4A95-99BE-D522FCAA16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879227"/>
              </p:ext>
            </p:extLst>
          </p:nvPr>
        </p:nvGraphicFramePr>
        <p:xfrm>
          <a:off x="943277" y="2339935"/>
          <a:ext cx="10444758" cy="398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2963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E890C-D289-494F-90E3-89B019287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Aims of the Project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A40B16-EB9B-A041-8D4D-47DC3E77C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899" y="2269173"/>
            <a:ext cx="6832201" cy="384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19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E890C-D289-494F-90E3-89B019287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Aims of the Project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A8AF56-EE7F-444A-8664-A267AD6DD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899" y="2269173"/>
            <a:ext cx="6832201" cy="384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83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3C1482-7123-4378-ADD1-1746805B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89930B-F3A3-46CC-B34C-49439CA3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4476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12015-0852-384C-9174-9A2E6F02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480216"/>
            <a:ext cx="10444758" cy="134416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69510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973A3E-0813-4A95-99BE-D522FCAA16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0650170"/>
              </p:ext>
            </p:extLst>
          </p:nvPr>
        </p:nvGraphicFramePr>
        <p:xfrm>
          <a:off x="943277" y="2339935"/>
          <a:ext cx="10444758" cy="398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8276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9036E-0EB6-5249-85A3-ADE24B0DD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Steps for the Project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CB0C7-DAFC-2448-A772-A1B9CA1E3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2"/>
            <a:ext cx="10515600" cy="408411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Gain better fundamentals of </a:t>
            </a:r>
            <a:r>
              <a:rPr lang="en-GB" sz="2400" dirty="0" err="1">
                <a:solidFill>
                  <a:schemeClr val="bg1"/>
                </a:solidFill>
              </a:rPr>
              <a:t>Pygame</a:t>
            </a:r>
            <a:endParaRPr lang="en-GB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Start implementing the main game screen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Start implementing the ML model(s)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Start incorporating the ML model(s) into the game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Develop levels (Different Models)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Incorporate Multiplayer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Incorporate Learning Material(s) – 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Websites/ Documents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Videos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Develop difficulty settings</a:t>
            </a:r>
          </a:p>
          <a:p>
            <a:pPr marL="457200" indent="-457200">
              <a:buFont typeface="+mj-lt"/>
              <a:buAutoNum type="arabicPeriod"/>
            </a:pPr>
            <a:endParaRPr lang="en-GB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6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9036E-0EB6-5249-85A3-ADE24B0DD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Steps for the Project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CB0C7-DAFC-2448-A772-A1B9CA1E3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2"/>
            <a:ext cx="10515600" cy="408411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Methods: 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Agile Approach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Kanban Tools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Tools: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Python</a:t>
            </a:r>
          </a:p>
          <a:p>
            <a:pPr lvl="1"/>
            <a:r>
              <a:rPr lang="en-GB" sz="2000" dirty="0" err="1">
                <a:solidFill>
                  <a:schemeClr val="bg1"/>
                </a:solidFill>
              </a:rPr>
              <a:t>Jupyter</a:t>
            </a:r>
            <a:r>
              <a:rPr lang="en-GB" sz="2000" dirty="0">
                <a:solidFill>
                  <a:schemeClr val="bg1"/>
                </a:solidFill>
              </a:rPr>
              <a:t> Notebook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VS Code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Trello</a:t>
            </a:r>
          </a:p>
          <a:p>
            <a:pPr marL="457200" indent="-457200">
              <a:buFont typeface="+mj-lt"/>
              <a:buAutoNum type="arabicPeriod"/>
            </a:pPr>
            <a:endParaRPr lang="en-GB" sz="2400" dirty="0">
              <a:solidFill>
                <a:schemeClr val="bg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B778F64-99AE-AB4A-B6E3-16FC6E79C390}"/>
              </a:ext>
            </a:extLst>
          </p:cNvPr>
          <p:cNvGrpSpPr/>
          <p:nvPr/>
        </p:nvGrpSpPr>
        <p:grpSpPr>
          <a:xfrm>
            <a:off x="7209827" y="2084503"/>
            <a:ext cx="1423762" cy="1319701"/>
            <a:chOff x="6935481" y="1962699"/>
            <a:chExt cx="1423762" cy="1319701"/>
          </a:xfrm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A27083D-EC7D-7644-A1A7-103741BCC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35481" y="1962699"/>
              <a:ext cx="1372466" cy="111964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210C98-C58F-1847-9768-8FB075779699}"/>
                </a:ext>
              </a:extLst>
            </p:cNvPr>
            <p:cNvSpPr txBox="1"/>
            <p:nvPr/>
          </p:nvSpPr>
          <p:spPr>
            <a:xfrm>
              <a:off x="7355442" y="3066956"/>
              <a:ext cx="10038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spcBef>
                  <a:spcPts val="1000"/>
                </a:spcBef>
                <a:buClr>
                  <a:schemeClr val="accent2"/>
                </a:buClr>
              </a:pPr>
              <a:r>
                <a:rPr lang="en-GB" sz="800" dirty="0">
                  <a:solidFill>
                    <a:schemeClr val="bg1"/>
                  </a:solidFill>
                </a:rPr>
                <a:t>Picture Source: [16]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7B1FC3-B53E-8243-A8FB-630050481E04}"/>
              </a:ext>
            </a:extLst>
          </p:cNvPr>
          <p:cNvGrpSpPr/>
          <p:nvPr/>
        </p:nvGrpSpPr>
        <p:grpSpPr>
          <a:xfrm>
            <a:off x="5210217" y="3991618"/>
            <a:ext cx="1580382" cy="1636005"/>
            <a:chOff x="5961022" y="4237378"/>
            <a:chExt cx="1580382" cy="163600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E09CC03-FC31-004F-8E98-530D8BE9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1022" y="4237378"/>
              <a:ext cx="1400503" cy="140050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DE9A15-48DC-974E-901D-D1A414A7B2D3}"/>
                </a:ext>
              </a:extLst>
            </p:cNvPr>
            <p:cNvSpPr txBox="1"/>
            <p:nvPr/>
          </p:nvSpPr>
          <p:spPr>
            <a:xfrm>
              <a:off x="6540809" y="5657939"/>
              <a:ext cx="10005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spcBef>
                  <a:spcPts val="1000"/>
                </a:spcBef>
                <a:buClr>
                  <a:schemeClr val="accent2"/>
                </a:buClr>
              </a:pPr>
              <a:r>
                <a:rPr lang="en-GB" sz="800" dirty="0">
                  <a:solidFill>
                    <a:schemeClr val="bg1"/>
                  </a:solidFill>
                </a:rPr>
                <a:t>Picture Source: [21]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1B553CB-F3E5-B741-8F0B-43765E89B279}"/>
              </a:ext>
            </a:extLst>
          </p:cNvPr>
          <p:cNvGrpSpPr/>
          <p:nvPr/>
        </p:nvGrpSpPr>
        <p:grpSpPr>
          <a:xfrm>
            <a:off x="8998315" y="2084503"/>
            <a:ext cx="1589684" cy="1911182"/>
            <a:chOff x="8996730" y="4159290"/>
            <a:chExt cx="1589684" cy="191118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C04AFFD-99DD-6349-8D1D-BB00733DCEA7}"/>
                </a:ext>
              </a:extLst>
            </p:cNvPr>
            <p:cNvGrpSpPr/>
            <p:nvPr/>
          </p:nvGrpSpPr>
          <p:grpSpPr>
            <a:xfrm>
              <a:off x="8996730" y="4159290"/>
              <a:ext cx="1507577" cy="1711126"/>
              <a:chOff x="8992257" y="3581643"/>
              <a:chExt cx="1507577" cy="171112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13A3B6D-CE17-DA49-985F-BD8218159115}"/>
                  </a:ext>
                </a:extLst>
              </p:cNvPr>
              <p:cNvSpPr/>
              <p:nvPr/>
            </p:nvSpPr>
            <p:spPr>
              <a:xfrm>
                <a:off x="8996855" y="3581643"/>
                <a:ext cx="1502979" cy="17111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88B9857-183F-A34B-9AA0-EBDC6502A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92257" y="3581643"/>
                <a:ext cx="1476724" cy="1711125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D8A333-7F25-544A-9863-C7FFB8275258}"/>
                </a:ext>
              </a:extLst>
            </p:cNvPr>
            <p:cNvSpPr txBox="1"/>
            <p:nvPr/>
          </p:nvSpPr>
          <p:spPr>
            <a:xfrm>
              <a:off x="9582613" y="5855028"/>
              <a:ext cx="10038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spcBef>
                  <a:spcPts val="1000"/>
                </a:spcBef>
                <a:buClr>
                  <a:schemeClr val="accent2"/>
                </a:buClr>
              </a:pPr>
              <a:r>
                <a:rPr lang="en-GB" sz="800" dirty="0">
                  <a:solidFill>
                    <a:schemeClr val="bg1"/>
                  </a:solidFill>
                </a:rPr>
                <a:t>Picture Source: [20]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B67A89-37C4-3044-BBCF-1A84A65D8C2F}"/>
              </a:ext>
            </a:extLst>
          </p:cNvPr>
          <p:cNvGrpSpPr/>
          <p:nvPr/>
        </p:nvGrpSpPr>
        <p:grpSpPr>
          <a:xfrm>
            <a:off x="5052038" y="2084503"/>
            <a:ext cx="1817967" cy="1820422"/>
            <a:chOff x="5700996" y="2084502"/>
            <a:chExt cx="1817967" cy="18204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DBDACB4-B1F6-924D-B55A-74D11FC1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0996" y="2084502"/>
              <a:ext cx="1741767" cy="162564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8947DF-618B-424A-8F6B-E180753C6647}"/>
                </a:ext>
              </a:extLst>
            </p:cNvPr>
            <p:cNvSpPr txBox="1"/>
            <p:nvPr/>
          </p:nvSpPr>
          <p:spPr>
            <a:xfrm>
              <a:off x="6515162" y="3689480"/>
              <a:ext cx="10038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spcBef>
                  <a:spcPts val="1000"/>
                </a:spcBef>
                <a:buClr>
                  <a:schemeClr val="accent2"/>
                </a:buClr>
              </a:pPr>
              <a:r>
                <a:rPr lang="en-GB" sz="800" dirty="0">
                  <a:solidFill>
                    <a:schemeClr val="bg1"/>
                  </a:solidFill>
                </a:rPr>
                <a:t>Picture Source: [19]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E95615-2C37-4C42-90DD-041D882B91BD}"/>
              </a:ext>
            </a:extLst>
          </p:cNvPr>
          <p:cNvGrpSpPr/>
          <p:nvPr/>
        </p:nvGrpSpPr>
        <p:grpSpPr>
          <a:xfrm>
            <a:off x="6922444" y="4194045"/>
            <a:ext cx="3641584" cy="1169347"/>
            <a:chOff x="696524" y="5310595"/>
            <a:chExt cx="3641584" cy="116934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9E36E24-B6DE-8D44-ABF1-C7A8A6CDE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6524" y="5310595"/>
              <a:ext cx="3641584" cy="11196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30A1A88-3326-4449-8ABD-C20C80721B2D}"/>
                </a:ext>
              </a:extLst>
            </p:cNvPr>
            <p:cNvSpPr txBox="1"/>
            <p:nvPr/>
          </p:nvSpPr>
          <p:spPr>
            <a:xfrm>
              <a:off x="3167669" y="6264498"/>
              <a:ext cx="10038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spcBef>
                  <a:spcPts val="1000"/>
                </a:spcBef>
                <a:buClr>
                  <a:schemeClr val="accent2"/>
                </a:buClr>
              </a:pPr>
              <a:r>
                <a:rPr lang="en-GB" sz="800" dirty="0">
                  <a:solidFill>
                    <a:schemeClr val="bg1"/>
                  </a:solidFill>
                </a:rPr>
                <a:t>Picture Source: [22]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7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3C1482-7123-4378-ADD1-1746805B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89930B-F3A3-46CC-B34C-49439CA3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4476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12015-0852-384C-9174-9A2E6F02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480216"/>
            <a:ext cx="10444758" cy="134416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69510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973A3E-0813-4A95-99BE-D522FCAA16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9971809"/>
              </p:ext>
            </p:extLst>
          </p:nvPr>
        </p:nvGraphicFramePr>
        <p:xfrm>
          <a:off x="943277" y="2339935"/>
          <a:ext cx="10444758" cy="398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7309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E890C-D289-494F-90E3-89B019287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Current First Steps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0970CE-4FA8-7244-BC0D-8904F6B4F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92" y="2221672"/>
            <a:ext cx="6324415" cy="3162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66C13D-62EB-3244-ACB5-485AF5CF9336}"/>
              </a:ext>
            </a:extLst>
          </p:cNvPr>
          <p:cNvSpPr txBox="1"/>
          <p:nvPr/>
        </p:nvSpPr>
        <p:spPr>
          <a:xfrm>
            <a:off x="8254406" y="5432719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[23]</a:t>
            </a:r>
          </a:p>
        </p:txBody>
      </p:sp>
    </p:spTree>
    <p:extLst>
      <p:ext uri="{BB962C8B-B14F-4D97-AF65-F5344CB8AC3E}">
        <p14:creationId xmlns:p14="http://schemas.microsoft.com/office/powerpoint/2010/main" val="131935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E890C-D289-494F-90E3-89B019287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Current First Steps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9C61A33-5434-864D-A235-4B7A819EA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324" y="2269172"/>
            <a:ext cx="6715494" cy="35142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83F187-B7C6-C941-ADAA-291C197D8D54}"/>
              </a:ext>
            </a:extLst>
          </p:cNvPr>
          <p:cNvSpPr txBox="1"/>
          <p:nvPr/>
        </p:nvSpPr>
        <p:spPr>
          <a:xfrm>
            <a:off x="8348017" y="5837526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[24]</a:t>
            </a:r>
          </a:p>
        </p:txBody>
      </p:sp>
    </p:spTree>
    <p:extLst>
      <p:ext uri="{BB962C8B-B14F-4D97-AF65-F5344CB8AC3E}">
        <p14:creationId xmlns:p14="http://schemas.microsoft.com/office/powerpoint/2010/main" val="1333738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3C1482-7123-4378-ADD1-1746805B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89930B-F3A3-46CC-B34C-49439CA3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4476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12015-0852-384C-9174-9A2E6F02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480216"/>
            <a:ext cx="10444758" cy="134416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69510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973A3E-0813-4A95-99BE-D522FCAA16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5945077"/>
              </p:ext>
            </p:extLst>
          </p:nvPr>
        </p:nvGraphicFramePr>
        <p:xfrm>
          <a:off x="943277" y="2339935"/>
          <a:ext cx="10444758" cy="398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2230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E890C-D289-494F-90E3-89B019287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Q&amp;A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83F187-B7C6-C941-ADAA-291C197D8D54}"/>
              </a:ext>
            </a:extLst>
          </p:cNvPr>
          <p:cNvSpPr txBox="1"/>
          <p:nvPr/>
        </p:nvSpPr>
        <p:spPr>
          <a:xfrm>
            <a:off x="8348017" y="5837526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[25]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6FDE39F-95D1-1743-83B4-4E498BAED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5013" y="2638425"/>
            <a:ext cx="3101975" cy="3101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49642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83356-3566-904A-93F5-87CDD6CA6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Motivation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1B2B1-DD74-BB42-9138-9101BA6F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2"/>
            <a:ext cx="10515600" cy="40959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“It is predicted that by 2025, the global AI market is expected to be almost $60 billion; in 2016, it was just $1.4 billion. Another research says that AI bots will drive up to $33 trillion of annual economic growth and also power 85% of customer service interactions by 2020 [1].”</a:t>
            </a:r>
          </a:p>
          <a:p>
            <a:pPr marL="0" indent="0" algn="ctr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"Despite popular opinions, games promote learning and discourage negative behaviours. One study illustrates that regular gameplay improved mental health as well as cognitive and social skills [2].”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01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3C1482-7123-4378-ADD1-1746805B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89930B-F3A3-46CC-B34C-49439CA3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4476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12015-0852-384C-9174-9A2E6F02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480216"/>
            <a:ext cx="10444758" cy="134416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69510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973A3E-0813-4A95-99BE-D522FCAA16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81056"/>
              </p:ext>
            </p:extLst>
          </p:nvPr>
        </p:nvGraphicFramePr>
        <p:xfrm>
          <a:off x="943277" y="2339935"/>
          <a:ext cx="10444758" cy="398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8970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23776-4726-2A43-AB94-C25D36B1F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References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9EB65-D12F-E840-9A0F-752BB4088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2"/>
            <a:ext cx="10515600" cy="411060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</a:rPr>
              <a:t>S. Martin. (2019) Top industries getting revolutionised by artificial intelligence. [Online]. Available: https://</a:t>
            </a:r>
            <a:r>
              <a:rPr lang="en-GB" sz="1200" dirty="0" err="1">
                <a:solidFill>
                  <a:schemeClr val="bg1"/>
                </a:solidFill>
              </a:rPr>
              <a:t>medium.com</a:t>
            </a:r>
            <a:r>
              <a:rPr lang="en-GB" sz="1200" dirty="0">
                <a:solidFill>
                  <a:schemeClr val="bg1"/>
                </a:solidFill>
              </a:rPr>
              <a:t>/</a:t>
            </a:r>
            <a:r>
              <a:rPr lang="en-GB" sz="1200" dirty="0" err="1">
                <a:solidFill>
                  <a:schemeClr val="bg1"/>
                </a:solidFill>
              </a:rPr>
              <a:t>hackernoon</a:t>
            </a:r>
            <a:r>
              <a:rPr lang="en-GB" sz="1200" dirty="0">
                <a:solidFill>
                  <a:schemeClr val="bg1"/>
                </a:solidFill>
              </a:rPr>
              <a:t>/ top-industries-getting-revolutionised-by-artificial-intelligence-686a440857c0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</a:rPr>
              <a:t>S. Arnold. (2017) 10 important facts about games and learning. [Online]. Available: https://</a:t>
            </a:r>
            <a:r>
              <a:rPr lang="en-GB" sz="1200" dirty="0" err="1">
                <a:solidFill>
                  <a:schemeClr val="bg1"/>
                </a:solidFill>
              </a:rPr>
              <a:t>www.classcraft.com</a:t>
            </a:r>
            <a:r>
              <a:rPr lang="en-GB" sz="1200" dirty="0">
                <a:solidFill>
                  <a:schemeClr val="bg1"/>
                </a:solidFill>
              </a:rPr>
              <a:t>/blog/features/10-facts-games-learning/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</a:rPr>
              <a:t>Super Mario, Retrieved 13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March 2020. Picture, </a:t>
            </a:r>
            <a:r>
              <a:rPr lang="en-GB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https://www.aliexpress.com/i/32893627970.html</a:t>
            </a:r>
            <a:endParaRPr lang="en-GB" sz="1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</a:rPr>
              <a:t>BBC Computer Brain, Retrieved 9th March 2020. Picture, </a:t>
            </a:r>
            <a:r>
              <a:rPr lang="en-GB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https://www.bbc.co.uk/newsround/49274918</a:t>
            </a:r>
            <a:endParaRPr lang="en-GB" sz="1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</a:rPr>
              <a:t>Terminator, Retrieved 23rd March 2020. Picture, </a:t>
            </a:r>
            <a:r>
              <a:rPr lang="en-GB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https://theboar.org/2019/12/terminator-dark-fate-is-the-series-best-since-judgement-day/</a:t>
            </a:r>
            <a:endParaRPr lang="en-GB" sz="1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</a:rPr>
              <a:t>Robot Reading, Retrieved 9th March 2020. Picture, </a:t>
            </a:r>
            <a:r>
              <a:rPr lang="en-GB" sz="1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https://github.com/WillCheung2016</a:t>
            </a:r>
            <a:endParaRPr lang="en-GB" sz="1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</a:rPr>
              <a:t>Unsupervised learning, Retrieved 23rd March 2020. Picture, </a:t>
            </a:r>
            <a:r>
              <a:rPr lang="en-GB" sz="12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https://techgrabyte.com/10-machine-learning-algorithms-application/</a:t>
            </a:r>
            <a:endParaRPr lang="en-GB" sz="1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</a:rPr>
              <a:t>Logistic Regression, Retrieved 23rd March 2020. Picture, </a:t>
            </a:r>
            <a:r>
              <a:rPr lang="en-GB" sz="12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https://www.youtube.com/watch?v=zPG4NjIkCjc</a:t>
            </a:r>
            <a:endParaRPr lang="en-GB" sz="1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</a:rPr>
              <a:t>SVM, Retrieved 23rd March 2020. Picture, </a:t>
            </a:r>
            <a:r>
              <a:rPr lang="en-GB" sz="12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https://towardsdatascience.com/support-vector-machines-for-classification-fc7c1565e3</a:t>
            </a:r>
            <a:endParaRPr lang="en-GB" sz="1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200" dirty="0" err="1">
                <a:solidFill>
                  <a:schemeClr val="bg1"/>
                </a:solidFill>
              </a:rPr>
              <a:t>Kmeans</a:t>
            </a:r>
            <a:r>
              <a:rPr lang="en-GB" sz="1200" dirty="0">
                <a:solidFill>
                  <a:schemeClr val="bg1"/>
                </a:solidFill>
              </a:rPr>
              <a:t>, Retrieved 23rd March 2020. Picture, </a:t>
            </a:r>
            <a:r>
              <a:rPr lang="en-GB" sz="12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https://mubaris.com/posts/kmeans-clustering/</a:t>
            </a:r>
            <a:endParaRPr lang="en-GB" sz="1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</a:rPr>
              <a:t>Nick Pelling, retrieved 23</a:t>
            </a:r>
            <a:r>
              <a:rPr lang="en-GB" sz="1200" baseline="30000" dirty="0">
                <a:solidFill>
                  <a:schemeClr val="bg1"/>
                </a:solidFill>
              </a:rPr>
              <a:t>rd</a:t>
            </a:r>
            <a:r>
              <a:rPr lang="en-GB" sz="1200" dirty="0">
                <a:solidFill>
                  <a:schemeClr val="bg1"/>
                </a:solidFill>
              </a:rPr>
              <a:t> March 2020. Picture, </a:t>
            </a:r>
            <a:r>
              <a:rPr lang="en-GB" sz="12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https://www.slideshare.net/ssuser542846/introduction-to-gamification-49726866</a:t>
            </a:r>
            <a:endParaRPr lang="en-GB" sz="1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300" dirty="0">
                <a:solidFill>
                  <a:schemeClr val="bg1"/>
                </a:solidFill>
              </a:rPr>
              <a:t>Jane McGonigal, retrieved </a:t>
            </a:r>
            <a:r>
              <a:rPr lang="en-GB" sz="1400" dirty="0">
                <a:solidFill>
                  <a:schemeClr val="bg1"/>
                </a:solidFill>
              </a:rPr>
              <a:t>23</a:t>
            </a:r>
            <a:r>
              <a:rPr lang="en-GB" sz="1400" baseline="30000" dirty="0">
                <a:solidFill>
                  <a:schemeClr val="bg1"/>
                </a:solidFill>
              </a:rPr>
              <a:t>rd</a:t>
            </a:r>
            <a:r>
              <a:rPr lang="en-GB" sz="1400" dirty="0">
                <a:solidFill>
                  <a:schemeClr val="bg1"/>
                </a:solidFill>
              </a:rPr>
              <a:t> March </a:t>
            </a:r>
            <a:r>
              <a:rPr lang="en-GB" sz="1300" dirty="0">
                <a:solidFill>
                  <a:schemeClr val="bg1"/>
                </a:solidFill>
              </a:rPr>
              <a:t>2020. Picture, </a:t>
            </a:r>
            <a:r>
              <a:rPr lang="en-GB" sz="1300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https://en.wikipedia.org/wiki/Jane_McGonigal</a:t>
            </a:r>
            <a:endParaRPr lang="en-GB" sz="13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92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23776-4726-2A43-AB94-C25D36B1F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References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9EB65-D12F-E840-9A0F-752BB4088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2"/>
            <a:ext cx="10515600" cy="411060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13"/>
            </a:pPr>
            <a:r>
              <a:rPr lang="en-GB" sz="1200" dirty="0">
                <a:solidFill>
                  <a:schemeClr val="bg1"/>
                </a:solidFill>
              </a:rPr>
              <a:t>Pokémon Go action shot, retrieved 23</a:t>
            </a:r>
            <a:r>
              <a:rPr lang="en-GB" sz="1200" baseline="30000" dirty="0">
                <a:solidFill>
                  <a:schemeClr val="bg1"/>
                </a:solidFill>
              </a:rPr>
              <a:t>rd</a:t>
            </a:r>
            <a:r>
              <a:rPr lang="en-GB" sz="1200" dirty="0">
                <a:solidFill>
                  <a:schemeClr val="bg1"/>
                </a:solidFill>
              </a:rPr>
              <a:t> March 2020. Picture,</a:t>
            </a:r>
            <a:r>
              <a:rPr lang="en-US" sz="1200" dirty="0">
                <a:solidFill>
                  <a:schemeClr val="bg1"/>
                </a:solidFill>
              </a:rPr>
              <a:t>  </a:t>
            </a:r>
            <a:r>
              <a:rPr lang="en-US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https://www.express.co.uk/entertainment/gaming/1093575/Pokemon-Go-How-to-get-Smeargle-easy-tips</a:t>
            </a:r>
            <a:endParaRPr lang="en-US" sz="1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 startAt="13"/>
            </a:pPr>
            <a:r>
              <a:rPr lang="en-GB" sz="1200" dirty="0">
                <a:solidFill>
                  <a:schemeClr val="bg1"/>
                </a:solidFill>
              </a:rPr>
              <a:t>Pokémon Go logo, retrieved 23</a:t>
            </a:r>
            <a:r>
              <a:rPr lang="en-GB" sz="1200" baseline="30000" dirty="0">
                <a:solidFill>
                  <a:schemeClr val="bg1"/>
                </a:solidFill>
              </a:rPr>
              <a:t>rd</a:t>
            </a:r>
            <a:r>
              <a:rPr lang="en-GB" sz="1200" dirty="0">
                <a:solidFill>
                  <a:schemeClr val="bg1"/>
                </a:solidFill>
              </a:rPr>
              <a:t> March 2020. Picture, </a:t>
            </a:r>
            <a:r>
              <a:rPr lang="en-GB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https://www.dexerto.com/pokemon/pokemon-go-spawn-points-changed-1068447</a:t>
            </a:r>
            <a:endParaRPr lang="en-GB" sz="1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 startAt="13"/>
            </a:pPr>
            <a:r>
              <a:rPr lang="en-GB" sz="1200" dirty="0">
                <a:solidFill>
                  <a:schemeClr val="bg1"/>
                </a:solidFill>
              </a:rPr>
              <a:t>Gamification image, Retrieved 8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March 2020. Picture, </a:t>
            </a:r>
            <a:r>
              <a:rPr lang="en-GB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https://hurix.com/selecting-gamification-services/</a:t>
            </a:r>
            <a:endParaRPr lang="en-GB" sz="1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 startAt="13"/>
            </a:pPr>
            <a:r>
              <a:rPr lang="en-GB" sz="1200" dirty="0">
                <a:solidFill>
                  <a:schemeClr val="bg1"/>
                </a:solidFill>
              </a:rPr>
              <a:t>Python Logo, Retrieved 9th March 2020. Picture, </a:t>
            </a:r>
            <a:r>
              <a:rPr lang="en-GB" sz="1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https://www.pngfind.com/mpng/TJxTJR_python-logo-png-transparent-background-python-logo-png/</a:t>
            </a:r>
            <a:endParaRPr lang="en-GB" sz="1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 startAt="13"/>
            </a:pPr>
            <a:r>
              <a:rPr lang="en-GB" sz="1200" dirty="0" err="1">
                <a:solidFill>
                  <a:schemeClr val="bg1"/>
                </a:solidFill>
              </a:rPr>
              <a:t>Pygame</a:t>
            </a:r>
            <a:r>
              <a:rPr lang="en-GB" sz="1200" dirty="0">
                <a:solidFill>
                  <a:schemeClr val="bg1"/>
                </a:solidFill>
              </a:rPr>
              <a:t> Logo, Retrieved 13th March 2020. Picture, </a:t>
            </a:r>
            <a:r>
              <a:rPr lang="en-GB" sz="12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http://www.pygame.org/docs/logos.html</a:t>
            </a:r>
            <a:endParaRPr lang="en-GB" sz="1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 startAt="13"/>
            </a:pPr>
            <a:r>
              <a:rPr lang="en-GB" sz="1200" dirty="0">
                <a:solidFill>
                  <a:schemeClr val="bg1"/>
                </a:solidFill>
              </a:rPr>
              <a:t>Machine Learning Packages, Retrieved 13th March 2020. Picture, </a:t>
            </a:r>
            <a:r>
              <a:rPr lang="en-GB" sz="12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https://www.pyimagesearch.com/2019/01/21/regression-with-keras/</a:t>
            </a:r>
            <a:endParaRPr lang="en-GB" sz="1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 startAt="13"/>
            </a:pPr>
            <a:r>
              <a:rPr lang="en-GB" sz="1200" dirty="0">
                <a:solidFill>
                  <a:schemeClr val="bg1"/>
                </a:solidFill>
              </a:rPr>
              <a:t>Agile, Retrieved 18th March 2020. Picture, </a:t>
            </a:r>
            <a:r>
              <a:rPr lang="en-GB" sz="12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https://project-management.com/10-key-principles-of-agile-software-development</a:t>
            </a:r>
            <a:endParaRPr lang="en-GB" sz="1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 startAt="13"/>
            </a:pPr>
            <a:r>
              <a:rPr lang="en-GB" sz="1200" dirty="0">
                <a:solidFill>
                  <a:schemeClr val="bg1"/>
                </a:solidFill>
              </a:rPr>
              <a:t>VS Code, Retrieved 18th March 2020. Picture, </a:t>
            </a:r>
            <a:r>
              <a:rPr lang="en-GB" sz="12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https://en.wikipedia.org/wiki/Visual_Studio_Code</a:t>
            </a:r>
            <a:endParaRPr lang="en-GB" sz="1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 startAt="13"/>
            </a:pPr>
            <a:r>
              <a:rPr lang="en-GB" sz="1200" dirty="0" err="1">
                <a:solidFill>
                  <a:schemeClr val="bg1"/>
                </a:solidFill>
              </a:rPr>
              <a:t>Jupyter</a:t>
            </a:r>
            <a:r>
              <a:rPr lang="en-GB" sz="1200" dirty="0">
                <a:solidFill>
                  <a:schemeClr val="bg1"/>
                </a:solidFill>
              </a:rPr>
              <a:t> Logo, Retrieved 18th March 2020. Picture, </a:t>
            </a:r>
            <a:r>
              <a:rPr lang="en-GB" sz="12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https://towardsdatascience.com/jupyter-lab-evolution-of-the-jupyter-notebook-5297cacde6b</a:t>
            </a:r>
            <a:endParaRPr lang="en-GB" sz="1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 startAt="13"/>
            </a:pPr>
            <a:r>
              <a:rPr lang="en-GB" sz="1200" dirty="0">
                <a:solidFill>
                  <a:schemeClr val="bg1"/>
                </a:solidFill>
              </a:rPr>
              <a:t>Trello Logo, Retrieved 18th March 2020. Picture, </a:t>
            </a:r>
            <a:r>
              <a:rPr lang="en-GB" sz="1200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https://trello.com/about/logo</a:t>
            </a:r>
            <a:endParaRPr lang="en-GB" sz="1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 startAt="13"/>
            </a:pPr>
            <a:r>
              <a:rPr lang="en-GB" sz="1200" dirty="0">
                <a:solidFill>
                  <a:schemeClr val="bg1"/>
                </a:solidFill>
              </a:rPr>
              <a:t>Super Mario Bros. Level, Retrieved 13th March 2020. Picture, </a:t>
            </a:r>
            <a:r>
              <a:rPr lang="en-GB" sz="1200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https://www.nintendo.co.uk/Games/NES/Super-Mario-Bros--803853.html</a:t>
            </a:r>
            <a:endParaRPr lang="en-GB" sz="1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 startAt="13"/>
            </a:pPr>
            <a:r>
              <a:rPr lang="en-GB" sz="1200" dirty="0">
                <a:solidFill>
                  <a:schemeClr val="bg1"/>
                </a:solidFill>
              </a:rPr>
              <a:t>Brain Storm, retrieved 13th March 2020. Picture, </a:t>
            </a:r>
            <a:r>
              <a:rPr lang="en-GB" sz="1200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https://ealdaylight.com/progressive-brainstorm/</a:t>
            </a:r>
            <a:endParaRPr lang="en-GB" sz="12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 startAt="13"/>
            </a:pPr>
            <a:r>
              <a:rPr lang="en-GB" sz="1200" dirty="0">
                <a:solidFill>
                  <a:schemeClr val="bg1"/>
                </a:solidFill>
              </a:rPr>
              <a:t>Question mark, retrieved 1st March 2020. Picture, </a:t>
            </a:r>
            <a:r>
              <a:rPr lang="en-GB" sz="800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https://www.iconfinder.com/icons/3386485/%3F_%3F_pop_art_interrogation_message_bubble_interrogation_sign_question_mark_bubble_icon</a:t>
            </a:r>
            <a:endParaRPr lang="en-GB" sz="8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 startAt="13"/>
            </a:pPr>
            <a:endParaRPr lang="en-GB" sz="1200" dirty="0"/>
          </a:p>
          <a:p>
            <a:pPr marL="0" indent="0">
              <a:buNone/>
            </a:pP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738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23776-4726-2A43-AB94-C25D36B1F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References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9EB65-D12F-E840-9A0F-752BB4088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2"/>
            <a:ext cx="10515600" cy="4110605"/>
          </a:xfrm>
        </p:spPr>
        <p:txBody>
          <a:bodyPr>
            <a:normAutofit/>
          </a:bodyPr>
          <a:lstStyle/>
          <a:p>
            <a:r>
              <a:rPr lang="en-GB" sz="1200" dirty="0" err="1">
                <a:solidFill>
                  <a:schemeClr val="bg1"/>
                </a:solidFill>
              </a:rPr>
              <a:t>Aurélien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Géron</a:t>
            </a:r>
            <a:r>
              <a:rPr lang="en-GB" sz="1200" dirty="0">
                <a:solidFill>
                  <a:schemeClr val="bg1"/>
                </a:solidFill>
              </a:rPr>
              <a:t>. 2019.Hands-On Machine Learning with </a:t>
            </a:r>
            <a:r>
              <a:rPr lang="en-GB" sz="1200" dirty="0" err="1">
                <a:solidFill>
                  <a:schemeClr val="bg1"/>
                </a:solidFill>
              </a:rPr>
              <a:t>Scikit-Learn,Keras</a:t>
            </a:r>
            <a:r>
              <a:rPr lang="en-GB" sz="1200" dirty="0">
                <a:solidFill>
                  <a:schemeClr val="bg1"/>
                </a:solidFill>
              </a:rPr>
              <a:t>, and TensorFlow: Concepts, Tools, and Techniques to Build </a:t>
            </a:r>
            <a:r>
              <a:rPr lang="en-GB" sz="1200" dirty="0" err="1">
                <a:solidFill>
                  <a:schemeClr val="bg1"/>
                </a:solidFill>
              </a:rPr>
              <a:t>IntelligentSystems</a:t>
            </a:r>
            <a:r>
              <a:rPr lang="en-GB" sz="1200" dirty="0">
                <a:solidFill>
                  <a:schemeClr val="bg1"/>
                </a:solidFill>
              </a:rPr>
              <a:t>. O’Reilly Media.</a:t>
            </a:r>
          </a:p>
          <a:p>
            <a:r>
              <a:rPr lang="en-GB" sz="1200" dirty="0">
                <a:solidFill>
                  <a:schemeClr val="bg1"/>
                </a:solidFill>
              </a:rPr>
              <a:t>J. McGonigal. (2010) Gaming can make a better world. [Online]. Available: https://</a:t>
            </a:r>
            <a:r>
              <a:rPr lang="en-GB" sz="1200" dirty="0" err="1">
                <a:solidFill>
                  <a:schemeClr val="bg1"/>
                </a:solidFill>
              </a:rPr>
              <a:t>www.ted.com</a:t>
            </a:r>
            <a:r>
              <a:rPr lang="en-GB" sz="1200" dirty="0">
                <a:solidFill>
                  <a:schemeClr val="bg1"/>
                </a:solidFill>
              </a:rPr>
              <a:t>/talks/</a:t>
            </a:r>
            <a:r>
              <a:rPr lang="en-GB" sz="1200" dirty="0" err="1">
                <a:solidFill>
                  <a:schemeClr val="bg1"/>
                </a:solidFill>
              </a:rPr>
              <a:t>jane_mcgonigal_gaming_can_make_a_better_world</a:t>
            </a:r>
            <a:r>
              <a:rPr lang="en-GB" sz="1200" dirty="0">
                <a:solidFill>
                  <a:schemeClr val="bg1"/>
                </a:solidFill>
              </a:rPr>
              <a:t>? language=en#t-1184578 </a:t>
            </a:r>
          </a:p>
          <a:p>
            <a:r>
              <a:rPr lang="en-GB" sz="1200" dirty="0">
                <a:solidFill>
                  <a:schemeClr val="bg1"/>
                </a:solidFill>
              </a:rPr>
              <a:t>Wikipedia. (2020) Gamification. [Online]. Available: https://</a:t>
            </a:r>
            <a:r>
              <a:rPr lang="en-GB" sz="1200" dirty="0" err="1">
                <a:solidFill>
                  <a:schemeClr val="bg1"/>
                </a:solidFill>
              </a:rPr>
              <a:t>en.wikipedia.org</a:t>
            </a:r>
            <a:r>
              <a:rPr lang="en-GB" sz="1200" dirty="0">
                <a:solidFill>
                  <a:schemeClr val="bg1"/>
                </a:solidFill>
              </a:rPr>
              <a:t>/wiki/Gamification </a:t>
            </a:r>
          </a:p>
          <a:p>
            <a:r>
              <a:rPr lang="en-GB" sz="1200" dirty="0">
                <a:solidFill>
                  <a:schemeClr val="bg1"/>
                </a:solidFill>
              </a:rPr>
              <a:t>Growth Engineering. (2019) The history of gamification: From the very beginning to right now. [Online]. Available: https://</a:t>
            </a:r>
            <a:r>
              <a:rPr lang="en-GB" sz="1200" dirty="0" err="1">
                <a:solidFill>
                  <a:schemeClr val="bg1"/>
                </a:solidFill>
              </a:rPr>
              <a:t>www.growthengineering.co.uk</a:t>
            </a:r>
            <a:r>
              <a:rPr lang="en-GB" sz="1200" dirty="0">
                <a:solidFill>
                  <a:schemeClr val="bg1"/>
                </a:solidFill>
              </a:rPr>
              <a:t>/history-of-gamification/ </a:t>
            </a:r>
          </a:p>
          <a:p>
            <a:r>
              <a:rPr lang="en-GB" sz="1200" dirty="0">
                <a:solidFill>
                  <a:schemeClr val="bg1"/>
                </a:solidFill>
              </a:rPr>
              <a:t>Gamification: Using Game-Design Elements in Non-Gaming Contexts. (2011) CHI. [Online]. Available: http://chi2011.org/communities/games/</a:t>
            </a:r>
            <a:r>
              <a:rPr lang="en-GB" sz="1200" dirty="0" err="1">
                <a:solidFill>
                  <a:schemeClr val="bg1"/>
                </a:solidFill>
              </a:rPr>
              <a:t>index.html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</a:p>
          <a:p>
            <a:r>
              <a:rPr lang="en-GB" sz="1200" dirty="0">
                <a:solidFill>
                  <a:schemeClr val="bg1"/>
                </a:solidFill>
              </a:rPr>
              <a:t>R. </a:t>
            </a:r>
            <a:r>
              <a:rPr lang="en-GB" sz="1200" dirty="0" err="1">
                <a:solidFill>
                  <a:schemeClr val="bg1"/>
                </a:solidFill>
              </a:rPr>
              <a:t>Swatman</a:t>
            </a:r>
            <a:r>
              <a:rPr lang="en-GB" sz="1200" dirty="0">
                <a:solidFill>
                  <a:schemeClr val="bg1"/>
                </a:solidFill>
              </a:rPr>
              <a:t>. (2016) </a:t>
            </a:r>
            <a:r>
              <a:rPr lang="en-GB" sz="1200" dirty="0" err="1">
                <a:solidFill>
                  <a:schemeClr val="bg1"/>
                </a:solidFill>
              </a:rPr>
              <a:t>Pokémon</a:t>
            </a:r>
            <a:r>
              <a:rPr lang="en-GB" sz="1200" dirty="0">
                <a:solidFill>
                  <a:schemeClr val="bg1"/>
                </a:solidFill>
              </a:rPr>
              <a:t> go catches five new world records. [Online]. Available: https://</a:t>
            </a:r>
            <a:r>
              <a:rPr lang="en-GB" sz="1200" dirty="0" err="1">
                <a:solidFill>
                  <a:schemeClr val="bg1"/>
                </a:solidFill>
              </a:rPr>
              <a:t>www.guinnessworldrecords.com</a:t>
            </a:r>
            <a:r>
              <a:rPr lang="en-GB" sz="1200" dirty="0">
                <a:solidFill>
                  <a:schemeClr val="bg1"/>
                </a:solidFill>
              </a:rPr>
              <a:t>/news/2016/8/ pokemon-go-catches-five-world-records-439327 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25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83356-3566-904A-93F5-87CDD6CA6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Motivation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1B2B1-DD74-BB42-9138-9101BA6F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2"/>
            <a:ext cx="10515600" cy="409599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Many people perceive ML to be a black box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 complex technique to master 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underlining factors are relatively simple </a:t>
            </a:r>
          </a:p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Creating a teaching and learning tool that incorporates gamification features 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Aim to debunk the misconceptions around AI and ML 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By educating the concepts of ML in a fun and engaging way</a:t>
            </a:r>
          </a:p>
        </p:txBody>
      </p:sp>
    </p:spTree>
    <p:extLst>
      <p:ext uri="{BB962C8B-B14F-4D97-AF65-F5344CB8AC3E}">
        <p14:creationId xmlns:p14="http://schemas.microsoft.com/office/powerpoint/2010/main" val="4182092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3C1482-7123-4378-ADD1-1746805B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89930B-F3A3-46CC-B34C-49439CA3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4476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12015-0852-384C-9174-9A2E6F02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480216"/>
            <a:ext cx="10444758" cy="134416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69510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973A3E-0813-4A95-99BE-D522FCAA16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5482615"/>
              </p:ext>
            </p:extLst>
          </p:nvPr>
        </p:nvGraphicFramePr>
        <p:xfrm>
          <a:off x="943277" y="2339935"/>
          <a:ext cx="10444758" cy="398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5861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B0DF5-9C37-9D41-9502-580EE69E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Background Information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C8A9-EA2A-7B43-9CCC-335050F9A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3"/>
            <a:ext cx="6239494" cy="3659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Two main areas of Focus: </a:t>
            </a:r>
          </a:p>
          <a:p>
            <a:r>
              <a:rPr lang="en-GB" dirty="0">
                <a:solidFill>
                  <a:schemeClr val="bg1"/>
                </a:solidFill>
              </a:rPr>
              <a:t>Gamification</a:t>
            </a:r>
          </a:p>
          <a:p>
            <a:r>
              <a:rPr lang="en-GB" dirty="0">
                <a:solidFill>
                  <a:schemeClr val="bg1"/>
                </a:solidFill>
              </a:rPr>
              <a:t>Artificial Intelligence: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Machine Learning.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5D57B1-2776-3843-9835-7A496B4E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235" y="4413473"/>
            <a:ext cx="3235129" cy="1811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33C560-9143-A849-A90F-6FCEFDC9C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35" y="2057685"/>
            <a:ext cx="3235129" cy="2232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D35348-C11A-0144-BE77-E06A0255A31B}"/>
              </a:ext>
            </a:extLst>
          </p:cNvPr>
          <p:cNvSpPr txBox="1"/>
          <p:nvPr/>
        </p:nvSpPr>
        <p:spPr>
          <a:xfrm>
            <a:off x="10401611" y="4243977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[3]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467BA-0201-1644-8873-2DC9605321EF}"/>
              </a:ext>
            </a:extLst>
          </p:cNvPr>
          <p:cNvSpPr txBox="1"/>
          <p:nvPr/>
        </p:nvSpPr>
        <p:spPr>
          <a:xfrm>
            <a:off x="10397038" y="6240972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[4]</a:t>
            </a:r>
          </a:p>
        </p:txBody>
      </p:sp>
    </p:spTree>
    <p:extLst>
      <p:ext uri="{BB962C8B-B14F-4D97-AF65-F5344CB8AC3E}">
        <p14:creationId xmlns:p14="http://schemas.microsoft.com/office/powerpoint/2010/main" val="129395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B0DF5-9C37-9D41-9502-580EE69E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Background Information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C8A9-EA2A-7B43-9CCC-335050F9A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3"/>
            <a:ext cx="4814455" cy="3659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Machine Learning</a:t>
            </a:r>
          </a:p>
          <a:p>
            <a:r>
              <a:rPr lang="en-GB" sz="2400" dirty="0">
                <a:solidFill>
                  <a:schemeClr val="bg1"/>
                </a:solidFill>
              </a:rPr>
              <a:t>Supervised Learning</a:t>
            </a:r>
            <a:endParaRPr lang="en-GB" sz="18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Unsupervised Learning</a:t>
            </a:r>
          </a:p>
          <a:p>
            <a:r>
              <a:rPr lang="en-GB" sz="2400" dirty="0">
                <a:solidFill>
                  <a:schemeClr val="bg1"/>
                </a:solidFill>
              </a:rPr>
              <a:t>Different Algorithms (Models)</a:t>
            </a:r>
          </a:p>
          <a:p>
            <a:pPr marL="0" indent="0">
              <a:buNone/>
            </a:pP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0F2611-B328-7B48-8E97-1CC276A8B7CC}"/>
              </a:ext>
            </a:extLst>
          </p:cNvPr>
          <p:cNvSpPr txBox="1"/>
          <p:nvPr/>
        </p:nvSpPr>
        <p:spPr>
          <a:xfrm>
            <a:off x="10397038" y="6240972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[5]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15B82-B279-3646-A895-7CC3975CB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641" y="2577931"/>
            <a:ext cx="4261902" cy="2837209"/>
          </a:xfrm>
          <a:prstGeom prst="rect">
            <a:avLst/>
          </a:prstGeom>
        </p:spPr>
      </p:pic>
      <p:sp>
        <p:nvSpPr>
          <p:cNvPr id="5" name="Multiply 4">
            <a:extLst>
              <a:ext uri="{FF2B5EF4-FFF2-40B4-BE49-F238E27FC236}">
                <a16:creationId xmlns:a16="http://schemas.microsoft.com/office/drawing/2014/main" id="{041EC863-737F-474C-93EB-43F8469EBDA3}"/>
              </a:ext>
            </a:extLst>
          </p:cNvPr>
          <p:cNvSpPr/>
          <p:nvPr/>
        </p:nvSpPr>
        <p:spPr>
          <a:xfrm>
            <a:off x="7003295" y="2059984"/>
            <a:ext cx="4322618" cy="3847606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4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B0DF5-9C37-9D41-9502-580EE69E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Background Information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C8A9-EA2A-7B43-9CCC-335050F9A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3"/>
            <a:ext cx="5544787" cy="3659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Supervised Machine Learning</a:t>
            </a:r>
          </a:p>
          <a:p>
            <a:r>
              <a:rPr lang="en-GB" sz="2400" dirty="0">
                <a:solidFill>
                  <a:schemeClr val="bg1"/>
                </a:solidFill>
              </a:rPr>
              <a:t>Provided a training set of data</a:t>
            </a:r>
          </a:p>
          <a:p>
            <a:r>
              <a:rPr lang="en-GB" sz="2400" dirty="0">
                <a:solidFill>
                  <a:schemeClr val="bg1"/>
                </a:solidFill>
              </a:rPr>
              <a:t>Input data has matching output labels </a:t>
            </a:r>
          </a:p>
          <a:p>
            <a:r>
              <a:rPr lang="en-GB" sz="2400" dirty="0">
                <a:solidFill>
                  <a:schemeClr val="bg1"/>
                </a:solidFill>
              </a:rPr>
              <a:t>The computer makes predictions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Takes new inputs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Provides outputs based on past events</a:t>
            </a: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80B9A-78F6-EE4A-B07B-B4D24E563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038" y="2159000"/>
            <a:ext cx="3814283" cy="3814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0F2611-B328-7B48-8E97-1CC276A8B7CC}"/>
              </a:ext>
            </a:extLst>
          </p:cNvPr>
          <p:cNvSpPr txBox="1"/>
          <p:nvPr/>
        </p:nvSpPr>
        <p:spPr>
          <a:xfrm>
            <a:off x="10397038" y="6240972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[6]</a:t>
            </a:r>
          </a:p>
        </p:txBody>
      </p:sp>
    </p:spTree>
    <p:extLst>
      <p:ext uri="{BB962C8B-B14F-4D97-AF65-F5344CB8AC3E}">
        <p14:creationId xmlns:p14="http://schemas.microsoft.com/office/powerpoint/2010/main" val="84866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B0DF5-9C37-9D41-9502-580EE69E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Background Information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C8A9-EA2A-7B43-9CCC-335050F9A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3"/>
            <a:ext cx="6013723" cy="3659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Unsupervised Machine Learning</a:t>
            </a:r>
          </a:p>
          <a:p>
            <a:r>
              <a:rPr lang="en-GB" sz="2400" dirty="0">
                <a:solidFill>
                  <a:schemeClr val="bg1"/>
                </a:solidFill>
              </a:rPr>
              <a:t>Provided a training set of data</a:t>
            </a:r>
          </a:p>
          <a:p>
            <a:r>
              <a:rPr lang="en-GB" sz="2400" dirty="0">
                <a:solidFill>
                  <a:schemeClr val="bg1"/>
                </a:solidFill>
              </a:rPr>
              <a:t>Input data does not have output labels </a:t>
            </a:r>
          </a:p>
          <a:p>
            <a:r>
              <a:rPr lang="en-GB" sz="2400" dirty="0">
                <a:solidFill>
                  <a:schemeClr val="bg1"/>
                </a:solidFill>
              </a:rPr>
              <a:t>Algorithms will look for patterns</a:t>
            </a:r>
          </a:p>
          <a:p>
            <a:r>
              <a:rPr lang="en-GB" sz="2400" dirty="0">
                <a:solidFill>
                  <a:schemeClr val="bg1"/>
                </a:solidFill>
              </a:rPr>
              <a:t>The computer makes predictions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Tend to be based on patterns</a:t>
            </a:r>
            <a:endParaRPr lang="en-GB" sz="1000" dirty="0">
              <a:solidFill>
                <a:schemeClr val="bg1"/>
              </a:solidFill>
            </a:endParaRP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0F2611-B328-7B48-8E97-1CC276A8B7CC}"/>
              </a:ext>
            </a:extLst>
          </p:cNvPr>
          <p:cNvSpPr txBox="1"/>
          <p:nvPr/>
        </p:nvSpPr>
        <p:spPr>
          <a:xfrm>
            <a:off x="10877547" y="4961448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[7]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FBFC3-8FD6-6C41-9E52-6E6A47988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74" t="20430" r="8638" b="24766"/>
          <a:stretch/>
        </p:blipFill>
        <p:spPr>
          <a:xfrm>
            <a:off x="6593475" y="3054155"/>
            <a:ext cx="5129388" cy="192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5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1544</Words>
  <Application>Microsoft Macintosh PowerPoint</Application>
  <PresentationFormat>Widescreen</PresentationFormat>
  <Paragraphs>222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CSCM10: Presentation</vt:lpstr>
      <vt:lpstr>Contents</vt:lpstr>
      <vt:lpstr>Motivation</vt:lpstr>
      <vt:lpstr>Motivation</vt:lpstr>
      <vt:lpstr>Contents</vt:lpstr>
      <vt:lpstr>Background Information</vt:lpstr>
      <vt:lpstr>Background Information</vt:lpstr>
      <vt:lpstr>Background Information</vt:lpstr>
      <vt:lpstr>Background Information</vt:lpstr>
      <vt:lpstr>Background Information</vt:lpstr>
      <vt:lpstr>Background Information</vt:lpstr>
      <vt:lpstr>Background Information</vt:lpstr>
      <vt:lpstr>Background Information</vt:lpstr>
      <vt:lpstr>Background Information</vt:lpstr>
      <vt:lpstr>Contents</vt:lpstr>
      <vt:lpstr>Aims of the Project</vt:lpstr>
      <vt:lpstr>Aims of the Project</vt:lpstr>
      <vt:lpstr>Aims of the Project</vt:lpstr>
      <vt:lpstr>Aims of the Project</vt:lpstr>
      <vt:lpstr>Aims of the Project</vt:lpstr>
      <vt:lpstr>Aims of the Project</vt:lpstr>
      <vt:lpstr>Contents</vt:lpstr>
      <vt:lpstr>Steps for the Project</vt:lpstr>
      <vt:lpstr>Steps for the Project</vt:lpstr>
      <vt:lpstr>Contents</vt:lpstr>
      <vt:lpstr>Current First Steps</vt:lpstr>
      <vt:lpstr>Current First Steps</vt:lpstr>
      <vt:lpstr>Contents</vt:lpstr>
      <vt:lpstr>Q&amp;A</vt:lpstr>
      <vt:lpstr>Contents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CSCM10: Presentation</dc:title>
  <dc:creator>m11264</dc:creator>
  <cp:lastModifiedBy>m11264</cp:lastModifiedBy>
  <cp:revision>23</cp:revision>
  <dcterms:created xsi:type="dcterms:W3CDTF">2020-03-23T09:56:13Z</dcterms:created>
  <dcterms:modified xsi:type="dcterms:W3CDTF">2020-03-23T14:23:49Z</dcterms:modified>
</cp:coreProperties>
</file>